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ément RIGAL" initials="CR" lastIdx="1" clrIdx="0">
    <p:extLst>
      <p:ext uri="{19B8F6BF-5375-455C-9EA6-DF929625EA0E}">
        <p15:presenceInfo xmlns:p15="http://schemas.microsoft.com/office/powerpoint/2012/main" userId="S::clement.rigal@cirad.fr::f70a5cd9-a560-46d2-86fe-f32214cb18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>
      <p:cViewPr varScale="1">
        <p:scale>
          <a:sx n="66" d="100"/>
          <a:sy n="66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B317AB-28A6-451E-A4B2-F4E305E4D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364EAF5-87B2-4C4C-A433-73501C6CEC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8D162E-F03A-4234-A3EE-DAA794DD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706D21-D6B4-4E71-BD12-1E14E7C0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049B09-5C4D-4BBD-8CC4-A732B83D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005B36-AEC1-4074-8F96-8A24584D3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B3713DA-F325-47DE-87EC-BB1FD2DC67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3A8DB8-EC2D-4509-A3EF-FAE5155AD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1DD18F-3D42-40E8-96B2-7E4AEA4FF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A24BF9-FB23-42D3-BF74-C55D68AF2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588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81CEC61-E2EB-44BF-800E-821281B42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04FC19-5AA6-4178-8134-24CEE14AD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1A4038-EF33-4E6F-B18C-9D028E88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AB2DAA-2F8C-4AF9-967F-4E1BD5F66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D8B252-E8DE-49DD-A78E-3A008FC62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52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02914-2579-41AE-A9FF-819594968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185C96-6602-45E6-9BB7-2D23AEDAF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18AB51-556C-496E-B9D2-DCC4A13BF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BE5DB4-DA9E-4124-A12B-13561D2E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B2A093-FBB4-48FB-AB0B-020E6DCB6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63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0DB7D9-7CC8-4D62-9DE0-9126B795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31A058-5D1B-4D3A-977E-C4496EA19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B4760F-C25A-445C-AD53-162B4528C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4CF607-40CA-4B5C-B470-A54636CC1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1B5DD-021B-4DE9-953B-2F8088B77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075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BAC392-C486-4C4C-8AA4-DEEFA63DB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E720CD-A394-4952-8F46-72482F62D8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B395D9F-5837-42E5-98AB-ECFFD27D5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F5C95B-8BF9-4C40-9FE3-D1F0B8D0F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B9597A-7A82-473C-9D3F-307E86E31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A4DA2B-1D00-4C4C-A712-0D2A2A43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54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F66F09-D3DD-4D9E-91E5-EB1E7DD02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B89E77-D28E-405F-9C5F-85E2A663F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C168677-9C41-4062-B2C3-074ACF8B0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A74624E-6024-4708-A8F9-341D1DFF1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2CE7D9A-053B-4918-AF05-05E50E8C61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D65158-C3DB-4EAC-A906-35D90D20B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08562F0-C7D0-438A-979C-DF0E17E2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7850B81-6A42-48FA-950F-6C0AA1502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32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817F7-CB90-4650-AFCB-32604A8DC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89D2BC6-1DB0-44AA-BF6F-A2C7C218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4D400F9-3B88-4589-AB68-03117761C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804A6C9-3C95-4BF2-82C4-C657555E8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17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D93950-846F-425D-9DB8-EE183C28E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918CA5-7CD7-4D18-A492-5659CD7C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18F90E-22F2-467D-B12D-CEBFEDE51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167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7458A-EC1E-47F3-8B23-51FA70114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6ADE29-6978-4304-8052-4C285F3AA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F836D2-0F51-464F-BA54-03459E126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6D1AAA-881D-4B34-A9A4-1703254D4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7BC478-0AB8-4E7F-8786-8FED97930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BAAEC8-9417-490E-825C-7B7B8033E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4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DC55F6-49E3-4797-B5C1-B027F45AA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08C92BB-9BD1-485F-8843-574702CD84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F0B075-18F3-4D81-A5B2-ABFD76D0F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383D2F-AB95-493F-9E3A-FBA58F2EF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936795-34A7-4D9B-8CE5-E7A13B9F7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227EE95-7AD4-4FF9-8058-74D81AA0E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4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3BC6934-FD51-44FB-9DA8-D59C673AC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9CCE07-5140-4766-824A-5363543D2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0E85B-86E5-48B9-A776-7CBEA8DE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E791D-8965-4041-A1E9-70A48D244FFD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4A8081-B97A-4CAA-808E-3C3FC8C44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FB9E98-1DA7-4006-8294-9F57185EFB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645F-7007-4E88-8C30-6D12BAF78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706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1.jp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ZoneTexte 665">
            <a:extLst>
              <a:ext uri="{FF2B5EF4-FFF2-40B4-BE49-F238E27FC236}">
                <a16:creationId xmlns:a16="http://schemas.microsoft.com/office/drawing/2014/main" id="{AB4DDEC1-B9C1-455E-998C-C3CB7D3F21D4}"/>
              </a:ext>
            </a:extLst>
          </p:cNvPr>
          <p:cNvSpPr txBox="1"/>
          <p:nvPr/>
        </p:nvSpPr>
        <p:spPr>
          <a:xfrm>
            <a:off x="9454273" y="395110"/>
            <a:ext cx="2658959" cy="5224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/>
              <a:t>1- Jean-Claude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2- Pierre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3- Gérard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4- Nathalie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5- Suzanne, Luc (brasserie)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6- Terrain municipal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7- Juliette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8- André (église)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9- Hervé, Sandrine (mairie)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10- Amédée (épicerie)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11- Thierry (la poste)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12- Henri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13- Jacqueline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14- Béatrix</a:t>
            </a: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1A5953A0-136E-428D-88FC-D92C3911E1AF}"/>
              </a:ext>
            </a:extLst>
          </p:cNvPr>
          <p:cNvGrpSpPr/>
          <p:nvPr/>
        </p:nvGrpSpPr>
        <p:grpSpPr>
          <a:xfrm>
            <a:off x="435610" y="883920"/>
            <a:ext cx="8841740" cy="4335780"/>
            <a:chOff x="645160" y="883920"/>
            <a:chExt cx="8841740" cy="433578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B42BCDB-6840-4E1E-800A-92ADD1DFEEB2}"/>
                </a:ext>
              </a:extLst>
            </p:cNvPr>
            <p:cNvSpPr/>
            <p:nvPr/>
          </p:nvSpPr>
          <p:spPr>
            <a:xfrm>
              <a:off x="660400" y="942975"/>
              <a:ext cx="8811260" cy="4265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s</a:t>
              </a:r>
            </a:p>
          </p:txBody>
        </p:sp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63C9289A-3B1D-4477-82CC-F25FC03F3D62}"/>
                </a:ext>
              </a:extLst>
            </p:cNvPr>
            <p:cNvGrpSpPr/>
            <p:nvPr/>
          </p:nvGrpSpPr>
          <p:grpSpPr>
            <a:xfrm>
              <a:off x="2842531" y="1836966"/>
              <a:ext cx="1946275" cy="1270000"/>
              <a:chOff x="3495675" y="2127250"/>
              <a:chExt cx="1946275" cy="1270000"/>
            </a:xfrm>
            <a:solidFill>
              <a:schemeClr val="bg1"/>
            </a:solidFill>
          </p:grpSpPr>
          <p:sp>
            <p:nvSpPr>
              <p:cNvPr id="4" name="Forme libre : forme 3">
                <a:extLst>
                  <a:ext uri="{FF2B5EF4-FFF2-40B4-BE49-F238E27FC236}">
                    <a16:creationId xmlns:a16="http://schemas.microsoft.com/office/drawing/2014/main" id="{C16E3867-0DA1-40E2-8DD7-A1BCC8F89F9B}"/>
                  </a:ext>
                </a:extLst>
              </p:cNvPr>
              <p:cNvSpPr/>
              <p:nvPr/>
            </p:nvSpPr>
            <p:spPr>
              <a:xfrm>
                <a:off x="4064000" y="2583543"/>
                <a:ext cx="870857" cy="522514"/>
              </a:xfrm>
              <a:custGeom>
                <a:avLst/>
                <a:gdLst>
                  <a:gd name="connsiteX0" fmla="*/ 0 w 870857"/>
                  <a:gd name="connsiteY0" fmla="*/ 246743 h 522514"/>
                  <a:gd name="connsiteX1" fmla="*/ 391886 w 870857"/>
                  <a:gd name="connsiteY1" fmla="*/ 159657 h 522514"/>
                  <a:gd name="connsiteX2" fmla="*/ 522514 w 870857"/>
                  <a:gd name="connsiteY2" fmla="*/ 0 h 522514"/>
                  <a:gd name="connsiteX3" fmla="*/ 740229 w 870857"/>
                  <a:gd name="connsiteY3" fmla="*/ 0 h 522514"/>
                  <a:gd name="connsiteX4" fmla="*/ 870857 w 870857"/>
                  <a:gd name="connsiteY4" fmla="*/ 246743 h 522514"/>
                  <a:gd name="connsiteX5" fmla="*/ 754743 w 870857"/>
                  <a:gd name="connsiteY5" fmla="*/ 522514 h 522514"/>
                  <a:gd name="connsiteX6" fmla="*/ 493486 w 870857"/>
                  <a:gd name="connsiteY6" fmla="*/ 449943 h 522514"/>
                  <a:gd name="connsiteX7" fmla="*/ 217714 w 870857"/>
                  <a:gd name="connsiteY7" fmla="*/ 508000 h 522514"/>
                  <a:gd name="connsiteX8" fmla="*/ 0 w 870857"/>
                  <a:gd name="connsiteY8" fmla="*/ 246743 h 5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0857" h="522514">
                    <a:moveTo>
                      <a:pt x="0" y="246743"/>
                    </a:moveTo>
                    <a:lnTo>
                      <a:pt x="391886" y="159657"/>
                    </a:lnTo>
                    <a:lnTo>
                      <a:pt x="522514" y="0"/>
                    </a:lnTo>
                    <a:lnTo>
                      <a:pt x="740229" y="0"/>
                    </a:lnTo>
                    <a:lnTo>
                      <a:pt x="870857" y="246743"/>
                    </a:lnTo>
                    <a:lnTo>
                      <a:pt x="754743" y="522514"/>
                    </a:lnTo>
                    <a:lnTo>
                      <a:pt x="493486" y="449943"/>
                    </a:lnTo>
                    <a:lnTo>
                      <a:pt x="217714" y="508000"/>
                    </a:lnTo>
                    <a:lnTo>
                      <a:pt x="0" y="246743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Forme libre : forme 4">
                <a:extLst>
                  <a:ext uri="{FF2B5EF4-FFF2-40B4-BE49-F238E27FC236}">
                    <a16:creationId xmlns:a16="http://schemas.microsoft.com/office/drawing/2014/main" id="{3F2B7904-76F4-4EE5-A71E-9893CA32C3E8}"/>
                  </a:ext>
                </a:extLst>
              </p:cNvPr>
              <p:cNvSpPr/>
              <p:nvPr/>
            </p:nvSpPr>
            <p:spPr>
              <a:xfrm>
                <a:off x="3822700" y="2406650"/>
                <a:ext cx="758825" cy="428625"/>
              </a:xfrm>
              <a:custGeom>
                <a:avLst/>
                <a:gdLst>
                  <a:gd name="connsiteX0" fmla="*/ 758825 w 758825"/>
                  <a:gd name="connsiteY0" fmla="*/ 171450 h 428625"/>
                  <a:gd name="connsiteX1" fmla="*/ 606425 w 758825"/>
                  <a:gd name="connsiteY1" fmla="*/ 34925 h 428625"/>
                  <a:gd name="connsiteX2" fmla="*/ 292100 w 758825"/>
                  <a:gd name="connsiteY2" fmla="*/ 0 h 428625"/>
                  <a:gd name="connsiteX3" fmla="*/ 0 w 758825"/>
                  <a:gd name="connsiteY3" fmla="*/ 98425 h 428625"/>
                  <a:gd name="connsiteX4" fmla="*/ 95250 w 758825"/>
                  <a:gd name="connsiteY4" fmla="*/ 209550 h 428625"/>
                  <a:gd name="connsiteX5" fmla="*/ 158750 w 758825"/>
                  <a:gd name="connsiteY5" fmla="*/ 241300 h 428625"/>
                  <a:gd name="connsiteX6" fmla="*/ 63500 w 758825"/>
                  <a:gd name="connsiteY6" fmla="*/ 273050 h 428625"/>
                  <a:gd name="connsiteX7" fmla="*/ 168275 w 758825"/>
                  <a:gd name="connsiteY7" fmla="*/ 301625 h 428625"/>
                  <a:gd name="connsiteX8" fmla="*/ 234950 w 758825"/>
                  <a:gd name="connsiteY8" fmla="*/ 428625 h 428625"/>
                  <a:gd name="connsiteX9" fmla="*/ 638175 w 758825"/>
                  <a:gd name="connsiteY9" fmla="*/ 339725 h 428625"/>
                  <a:gd name="connsiteX10" fmla="*/ 758825 w 758825"/>
                  <a:gd name="connsiteY10" fmla="*/ 17145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8825" h="428625">
                    <a:moveTo>
                      <a:pt x="758825" y="171450"/>
                    </a:moveTo>
                    <a:lnTo>
                      <a:pt x="606425" y="34925"/>
                    </a:lnTo>
                    <a:lnTo>
                      <a:pt x="292100" y="0"/>
                    </a:lnTo>
                    <a:lnTo>
                      <a:pt x="0" y="98425"/>
                    </a:lnTo>
                    <a:lnTo>
                      <a:pt x="95250" y="209550"/>
                    </a:lnTo>
                    <a:lnTo>
                      <a:pt x="158750" y="241300"/>
                    </a:lnTo>
                    <a:lnTo>
                      <a:pt x="63500" y="273050"/>
                    </a:lnTo>
                    <a:lnTo>
                      <a:pt x="168275" y="301625"/>
                    </a:lnTo>
                    <a:lnTo>
                      <a:pt x="234950" y="428625"/>
                    </a:lnTo>
                    <a:lnTo>
                      <a:pt x="638175" y="339725"/>
                    </a:lnTo>
                    <a:lnTo>
                      <a:pt x="758825" y="17145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" name="Forme libre : forme 5">
                <a:extLst>
                  <a:ext uri="{FF2B5EF4-FFF2-40B4-BE49-F238E27FC236}">
                    <a16:creationId xmlns:a16="http://schemas.microsoft.com/office/drawing/2014/main" id="{D146D806-6060-496E-AD7F-65C83E9D8CAE}"/>
                  </a:ext>
                </a:extLst>
              </p:cNvPr>
              <p:cNvSpPr/>
              <p:nvPr/>
            </p:nvSpPr>
            <p:spPr>
              <a:xfrm>
                <a:off x="3495675" y="2508250"/>
                <a:ext cx="793750" cy="679450"/>
              </a:xfrm>
              <a:custGeom>
                <a:avLst/>
                <a:gdLst>
                  <a:gd name="connsiteX0" fmla="*/ 314325 w 793750"/>
                  <a:gd name="connsiteY0" fmla="*/ 0 h 679450"/>
                  <a:gd name="connsiteX1" fmla="*/ 0 w 793750"/>
                  <a:gd name="connsiteY1" fmla="*/ 123825 h 679450"/>
                  <a:gd name="connsiteX2" fmla="*/ 358775 w 793750"/>
                  <a:gd name="connsiteY2" fmla="*/ 679450 h 679450"/>
                  <a:gd name="connsiteX3" fmla="*/ 793750 w 793750"/>
                  <a:gd name="connsiteY3" fmla="*/ 587375 h 679450"/>
                  <a:gd name="connsiteX4" fmla="*/ 565150 w 793750"/>
                  <a:gd name="connsiteY4" fmla="*/ 320675 h 679450"/>
                  <a:gd name="connsiteX5" fmla="*/ 555625 w 793750"/>
                  <a:gd name="connsiteY5" fmla="*/ 320675 h 679450"/>
                  <a:gd name="connsiteX6" fmla="*/ 495300 w 793750"/>
                  <a:gd name="connsiteY6" fmla="*/ 196850 h 679450"/>
                  <a:gd name="connsiteX7" fmla="*/ 387350 w 793750"/>
                  <a:gd name="connsiteY7" fmla="*/ 171450 h 679450"/>
                  <a:gd name="connsiteX8" fmla="*/ 482600 w 793750"/>
                  <a:gd name="connsiteY8" fmla="*/ 139700 h 679450"/>
                  <a:gd name="connsiteX9" fmla="*/ 422275 w 793750"/>
                  <a:gd name="connsiteY9" fmla="*/ 114300 h 679450"/>
                  <a:gd name="connsiteX10" fmla="*/ 314325 w 793750"/>
                  <a:gd name="connsiteY10" fmla="*/ 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3750" h="679450">
                    <a:moveTo>
                      <a:pt x="314325" y="0"/>
                    </a:moveTo>
                    <a:lnTo>
                      <a:pt x="0" y="123825"/>
                    </a:lnTo>
                    <a:lnTo>
                      <a:pt x="358775" y="679450"/>
                    </a:lnTo>
                    <a:lnTo>
                      <a:pt x="793750" y="587375"/>
                    </a:lnTo>
                    <a:lnTo>
                      <a:pt x="565150" y="320675"/>
                    </a:lnTo>
                    <a:lnTo>
                      <a:pt x="555625" y="320675"/>
                    </a:lnTo>
                    <a:lnTo>
                      <a:pt x="495300" y="196850"/>
                    </a:lnTo>
                    <a:lnTo>
                      <a:pt x="387350" y="171450"/>
                    </a:lnTo>
                    <a:lnTo>
                      <a:pt x="482600" y="139700"/>
                    </a:lnTo>
                    <a:lnTo>
                      <a:pt x="422275" y="114300"/>
                    </a:lnTo>
                    <a:lnTo>
                      <a:pt x="314325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Forme libre : forme 6">
                <a:extLst>
                  <a:ext uri="{FF2B5EF4-FFF2-40B4-BE49-F238E27FC236}">
                    <a16:creationId xmlns:a16="http://schemas.microsoft.com/office/drawing/2014/main" id="{269B0618-01FE-4089-8AD5-32F426E9F6F5}"/>
                  </a:ext>
                </a:extLst>
              </p:cNvPr>
              <p:cNvSpPr/>
              <p:nvPr/>
            </p:nvSpPr>
            <p:spPr>
              <a:xfrm>
                <a:off x="3854450" y="3035300"/>
                <a:ext cx="965200" cy="352425"/>
              </a:xfrm>
              <a:custGeom>
                <a:avLst/>
                <a:gdLst>
                  <a:gd name="connsiteX0" fmla="*/ 0 w 965200"/>
                  <a:gd name="connsiteY0" fmla="*/ 152400 h 352425"/>
                  <a:gd name="connsiteX1" fmla="*/ 704850 w 965200"/>
                  <a:gd name="connsiteY1" fmla="*/ 0 h 352425"/>
                  <a:gd name="connsiteX2" fmla="*/ 965200 w 965200"/>
                  <a:gd name="connsiteY2" fmla="*/ 69850 h 352425"/>
                  <a:gd name="connsiteX3" fmla="*/ 965200 w 965200"/>
                  <a:gd name="connsiteY3" fmla="*/ 352425 h 352425"/>
                  <a:gd name="connsiteX4" fmla="*/ 76200 w 965200"/>
                  <a:gd name="connsiteY4" fmla="*/ 352425 h 352425"/>
                  <a:gd name="connsiteX5" fmla="*/ 0 w 965200"/>
                  <a:gd name="connsiteY5" fmla="*/ 1524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5200" h="352425">
                    <a:moveTo>
                      <a:pt x="0" y="152400"/>
                    </a:moveTo>
                    <a:lnTo>
                      <a:pt x="704850" y="0"/>
                    </a:lnTo>
                    <a:lnTo>
                      <a:pt x="965200" y="69850"/>
                    </a:lnTo>
                    <a:lnTo>
                      <a:pt x="965200" y="352425"/>
                    </a:lnTo>
                    <a:lnTo>
                      <a:pt x="76200" y="352425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Forme libre : forme 7">
                <a:extLst>
                  <a:ext uri="{FF2B5EF4-FFF2-40B4-BE49-F238E27FC236}">
                    <a16:creationId xmlns:a16="http://schemas.microsoft.com/office/drawing/2014/main" id="{0F252431-2DD3-4F81-9FE8-F5FC81BB2100}"/>
                  </a:ext>
                </a:extLst>
              </p:cNvPr>
              <p:cNvSpPr/>
              <p:nvPr/>
            </p:nvSpPr>
            <p:spPr>
              <a:xfrm>
                <a:off x="4816475" y="2924175"/>
                <a:ext cx="365125" cy="473075"/>
              </a:xfrm>
              <a:custGeom>
                <a:avLst/>
                <a:gdLst>
                  <a:gd name="connsiteX0" fmla="*/ 79375 w 365125"/>
                  <a:gd name="connsiteY0" fmla="*/ 0 h 473075"/>
                  <a:gd name="connsiteX1" fmla="*/ 365125 w 365125"/>
                  <a:gd name="connsiteY1" fmla="*/ 0 h 473075"/>
                  <a:gd name="connsiteX2" fmla="*/ 365125 w 365125"/>
                  <a:gd name="connsiteY2" fmla="*/ 473075 h 473075"/>
                  <a:gd name="connsiteX3" fmla="*/ 0 w 365125"/>
                  <a:gd name="connsiteY3" fmla="*/ 473075 h 473075"/>
                  <a:gd name="connsiteX4" fmla="*/ 0 w 365125"/>
                  <a:gd name="connsiteY4" fmla="*/ 171450 h 473075"/>
                  <a:gd name="connsiteX5" fmla="*/ 79375 w 365125"/>
                  <a:gd name="connsiteY5" fmla="*/ 0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5125" h="473075">
                    <a:moveTo>
                      <a:pt x="79375" y="0"/>
                    </a:moveTo>
                    <a:lnTo>
                      <a:pt x="365125" y="0"/>
                    </a:lnTo>
                    <a:lnTo>
                      <a:pt x="365125" y="473075"/>
                    </a:lnTo>
                    <a:lnTo>
                      <a:pt x="0" y="473075"/>
                    </a:lnTo>
                    <a:lnTo>
                      <a:pt x="0" y="171450"/>
                    </a:lnTo>
                    <a:lnTo>
                      <a:pt x="79375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Forme libre : forme 8">
                <a:extLst>
                  <a:ext uri="{FF2B5EF4-FFF2-40B4-BE49-F238E27FC236}">
                    <a16:creationId xmlns:a16="http://schemas.microsoft.com/office/drawing/2014/main" id="{D2B182FC-5660-46F4-B644-B797B43131F4}"/>
                  </a:ext>
                </a:extLst>
              </p:cNvPr>
              <p:cNvSpPr/>
              <p:nvPr/>
            </p:nvSpPr>
            <p:spPr>
              <a:xfrm>
                <a:off x="4851400" y="2435225"/>
                <a:ext cx="590550" cy="488950"/>
              </a:xfrm>
              <a:custGeom>
                <a:avLst/>
                <a:gdLst>
                  <a:gd name="connsiteX0" fmla="*/ 0 w 590550"/>
                  <a:gd name="connsiteY0" fmla="*/ 228600 h 488950"/>
                  <a:gd name="connsiteX1" fmla="*/ 463550 w 590550"/>
                  <a:gd name="connsiteY1" fmla="*/ 0 h 488950"/>
                  <a:gd name="connsiteX2" fmla="*/ 590550 w 590550"/>
                  <a:gd name="connsiteY2" fmla="*/ 180975 h 488950"/>
                  <a:gd name="connsiteX3" fmla="*/ 530225 w 590550"/>
                  <a:gd name="connsiteY3" fmla="*/ 488950 h 488950"/>
                  <a:gd name="connsiteX4" fmla="*/ 327025 w 590550"/>
                  <a:gd name="connsiteY4" fmla="*/ 485775 h 488950"/>
                  <a:gd name="connsiteX5" fmla="*/ 34925 w 590550"/>
                  <a:gd name="connsiteY5" fmla="*/ 488950 h 488950"/>
                  <a:gd name="connsiteX6" fmla="*/ 85725 w 590550"/>
                  <a:gd name="connsiteY6" fmla="*/ 393700 h 488950"/>
                  <a:gd name="connsiteX7" fmla="*/ 0 w 590550"/>
                  <a:gd name="connsiteY7" fmla="*/ 22860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0550" h="488950">
                    <a:moveTo>
                      <a:pt x="0" y="228600"/>
                    </a:moveTo>
                    <a:lnTo>
                      <a:pt x="463550" y="0"/>
                    </a:lnTo>
                    <a:lnTo>
                      <a:pt x="590550" y="180975"/>
                    </a:lnTo>
                    <a:lnTo>
                      <a:pt x="530225" y="488950"/>
                    </a:lnTo>
                    <a:lnTo>
                      <a:pt x="327025" y="485775"/>
                    </a:lnTo>
                    <a:lnTo>
                      <a:pt x="34925" y="488950"/>
                    </a:lnTo>
                    <a:lnTo>
                      <a:pt x="85725" y="393700"/>
                    </a:lnTo>
                    <a:lnTo>
                      <a:pt x="0" y="22860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Forme libre : forme 9">
                <a:extLst>
                  <a:ext uri="{FF2B5EF4-FFF2-40B4-BE49-F238E27FC236}">
                    <a16:creationId xmlns:a16="http://schemas.microsoft.com/office/drawing/2014/main" id="{D4A3A52E-9BB3-49F7-AE22-5AAB5DB9F16E}"/>
                  </a:ext>
                </a:extLst>
              </p:cNvPr>
              <p:cNvSpPr/>
              <p:nvPr/>
            </p:nvSpPr>
            <p:spPr>
              <a:xfrm>
                <a:off x="4375150" y="2127250"/>
                <a:ext cx="942975" cy="530225"/>
              </a:xfrm>
              <a:custGeom>
                <a:avLst/>
                <a:gdLst>
                  <a:gd name="connsiteX0" fmla="*/ 47625 w 942975"/>
                  <a:gd name="connsiteY0" fmla="*/ 311150 h 530225"/>
                  <a:gd name="connsiteX1" fmla="*/ 0 w 942975"/>
                  <a:gd name="connsiteY1" fmla="*/ 171450 h 530225"/>
                  <a:gd name="connsiteX2" fmla="*/ 165100 w 942975"/>
                  <a:gd name="connsiteY2" fmla="*/ 25400 h 530225"/>
                  <a:gd name="connsiteX3" fmla="*/ 444500 w 942975"/>
                  <a:gd name="connsiteY3" fmla="*/ 0 h 530225"/>
                  <a:gd name="connsiteX4" fmla="*/ 746125 w 942975"/>
                  <a:gd name="connsiteY4" fmla="*/ 44450 h 530225"/>
                  <a:gd name="connsiteX5" fmla="*/ 879475 w 942975"/>
                  <a:gd name="connsiteY5" fmla="*/ 146050 h 530225"/>
                  <a:gd name="connsiteX6" fmla="*/ 942975 w 942975"/>
                  <a:gd name="connsiteY6" fmla="*/ 311150 h 530225"/>
                  <a:gd name="connsiteX7" fmla="*/ 476250 w 942975"/>
                  <a:gd name="connsiteY7" fmla="*/ 530225 h 530225"/>
                  <a:gd name="connsiteX8" fmla="*/ 431800 w 942975"/>
                  <a:gd name="connsiteY8" fmla="*/ 457200 h 530225"/>
                  <a:gd name="connsiteX9" fmla="*/ 206375 w 942975"/>
                  <a:gd name="connsiteY9" fmla="*/ 454025 h 530225"/>
                  <a:gd name="connsiteX10" fmla="*/ 47625 w 942975"/>
                  <a:gd name="connsiteY10" fmla="*/ 311150 h 53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2975" h="530225">
                    <a:moveTo>
                      <a:pt x="47625" y="311150"/>
                    </a:moveTo>
                    <a:lnTo>
                      <a:pt x="0" y="171450"/>
                    </a:lnTo>
                    <a:lnTo>
                      <a:pt x="165100" y="25400"/>
                    </a:lnTo>
                    <a:lnTo>
                      <a:pt x="444500" y="0"/>
                    </a:lnTo>
                    <a:lnTo>
                      <a:pt x="746125" y="44450"/>
                    </a:lnTo>
                    <a:lnTo>
                      <a:pt x="879475" y="146050"/>
                    </a:lnTo>
                    <a:lnTo>
                      <a:pt x="942975" y="311150"/>
                    </a:lnTo>
                    <a:lnTo>
                      <a:pt x="476250" y="530225"/>
                    </a:lnTo>
                    <a:lnTo>
                      <a:pt x="431800" y="457200"/>
                    </a:lnTo>
                    <a:lnTo>
                      <a:pt x="206375" y="454025"/>
                    </a:lnTo>
                    <a:lnTo>
                      <a:pt x="47625" y="31115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8F07E76A-3D2F-4E30-9165-FB872A693A11}"/>
                </a:ext>
              </a:extLst>
            </p:cNvPr>
            <p:cNvGrpSpPr/>
            <p:nvPr/>
          </p:nvGrpSpPr>
          <p:grpSpPr>
            <a:xfrm>
              <a:off x="1110766" y="962025"/>
              <a:ext cx="6975959" cy="4223024"/>
              <a:chOff x="1110766" y="962025"/>
              <a:chExt cx="6975959" cy="4223024"/>
            </a:xfrm>
          </p:grpSpPr>
          <p:sp>
            <p:nvSpPr>
              <p:cNvPr id="14" name="Forme libre : forme 13">
                <a:extLst>
                  <a:ext uri="{FF2B5EF4-FFF2-40B4-BE49-F238E27FC236}">
                    <a16:creationId xmlns:a16="http://schemas.microsoft.com/office/drawing/2014/main" id="{465385A3-E99A-4323-99CE-4486AA1DB867}"/>
                  </a:ext>
                </a:extLst>
              </p:cNvPr>
              <p:cNvSpPr/>
              <p:nvPr/>
            </p:nvSpPr>
            <p:spPr>
              <a:xfrm>
                <a:off x="1110766" y="962025"/>
                <a:ext cx="6975959" cy="2457450"/>
              </a:xfrm>
              <a:custGeom>
                <a:avLst/>
                <a:gdLst>
                  <a:gd name="connsiteX0" fmla="*/ 203684 w 6975959"/>
                  <a:gd name="connsiteY0" fmla="*/ 0 h 2457450"/>
                  <a:gd name="connsiteX1" fmla="*/ 22709 w 6975959"/>
                  <a:gd name="connsiteY1" fmla="*/ 542925 h 2457450"/>
                  <a:gd name="connsiteX2" fmla="*/ 51284 w 6975959"/>
                  <a:gd name="connsiteY2" fmla="*/ 1000125 h 2457450"/>
                  <a:gd name="connsiteX3" fmla="*/ 460859 w 6975959"/>
                  <a:gd name="connsiteY3" fmla="*/ 1371600 h 2457450"/>
                  <a:gd name="connsiteX4" fmla="*/ 1032359 w 6975959"/>
                  <a:gd name="connsiteY4" fmla="*/ 1857375 h 2457450"/>
                  <a:gd name="connsiteX5" fmla="*/ 1422884 w 6975959"/>
                  <a:gd name="connsiteY5" fmla="*/ 2324100 h 2457450"/>
                  <a:gd name="connsiteX6" fmla="*/ 1937234 w 6975959"/>
                  <a:gd name="connsiteY6" fmla="*/ 2438400 h 2457450"/>
                  <a:gd name="connsiteX7" fmla="*/ 2718284 w 6975959"/>
                  <a:gd name="connsiteY7" fmla="*/ 2438400 h 2457450"/>
                  <a:gd name="connsiteX8" fmla="*/ 4632809 w 6975959"/>
                  <a:gd name="connsiteY8" fmla="*/ 2457450 h 2457450"/>
                  <a:gd name="connsiteX9" fmla="*/ 5956784 w 6975959"/>
                  <a:gd name="connsiteY9" fmla="*/ 2457450 h 2457450"/>
                  <a:gd name="connsiteX10" fmla="*/ 6423509 w 6975959"/>
                  <a:gd name="connsiteY10" fmla="*/ 2438400 h 2457450"/>
                  <a:gd name="connsiteX11" fmla="*/ 6652109 w 6975959"/>
                  <a:gd name="connsiteY11" fmla="*/ 2324100 h 2457450"/>
                  <a:gd name="connsiteX12" fmla="*/ 6699734 w 6975959"/>
                  <a:gd name="connsiteY12" fmla="*/ 2133600 h 2457450"/>
                  <a:gd name="connsiteX13" fmla="*/ 6709259 w 6975959"/>
                  <a:gd name="connsiteY13" fmla="*/ 1876425 h 2457450"/>
                  <a:gd name="connsiteX14" fmla="*/ 6661634 w 6975959"/>
                  <a:gd name="connsiteY14" fmla="*/ 1123950 h 2457450"/>
                  <a:gd name="connsiteX15" fmla="*/ 6975959 w 6975959"/>
                  <a:gd name="connsiteY15" fmla="*/ 19050 h 2457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75959" h="2457450">
                    <a:moveTo>
                      <a:pt x="203684" y="0"/>
                    </a:moveTo>
                    <a:cubicBezTo>
                      <a:pt x="125896" y="188119"/>
                      <a:pt x="48109" y="376238"/>
                      <a:pt x="22709" y="542925"/>
                    </a:cubicBezTo>
                    <a:cubicBezTo>
                      <a:pt x="-2691" y="709612"/>
                      <a:pt x="-21741" y="862013"/>
                      <a:pt x="51284" y="1000125"/>
                    </a:cubicBezTo>
                    <a:cubicBezTo>
                      <a:pt x="124309" y="1138237"/>
                      <a:pt x="297347" y="1228725"/>
                      <a:pt x="460859" y="1371600"/>
                    </a:cubicBezTo>
                    <a:cubicBezTo>
                      <a:pt x="624372" y="1514475"/>
                      <a:pt x="872022" y="1698625"/>
                      <a:pt x="1032359" y="1857375"/>
                    </a:cubicBezTo>
                    <a:cubicBezTo>
                      <a:pt x="1192697" y="2016125"/>
                      <a:pt x="1272072" y="2227263"/>
                      <a:pt x="1422884" y="2324100"/>
                    </a:cubicBezTo>
                    <a:cubicBezTo>
                      <a:pt x="1573696" y="2420937"/>
                      <a:pt x="1721334" y="2419350"/>
                      <a:pt x="1937234" y="2438400"/>
                    </a:cubicBezTo>
                    <a:cubicBezTo>
                      <a:pt x="2153134" y="2457450"/>
                      <a:pt x="2718284" y="2438400"/>
                      <a:pt x="2718284" y="2438400"/>
                    </a:cubicBezTo>
                    <a:lnTo>
                      <a:pt x="4632809" y="2457450"/>
                    </a:lnTo>
                    <a:lnTo>
                      <a:pt x="5956784" y="2457450"/>
                    </a:lnTo>
                    <a:cubicBezTo>
                      <a:pt x="6255234" y="2454275"/>
                      <a:pt x="6307622" y="2460625"/>
                      <a:pt x="6423509" y="2438400"/>
                    </a:cubicBezTo>
                    <a:cubicBezTo>
                      <a:pt x="6539396" y="2416175"/>
                      <a:pt x="6606072" y="2374900"/>
                      <a:pt x="6652109" y="2324100"/>
                    </a:cubicBezTo>
                    <a:cubicBezTo>
                      <a:pt x="6698147" y="2273300"/>
                      <a:pt x="6690209" y="2208212"/>
                      <a:pt x="6699734" y="2133600"/>
                    </a:cubicBezTo>
                    <a:cubicBezTo>
                      <a:pt x="6709259" y="2058988"/>
                      <a:pt x="6715609" y="2044700"/>
                      <a:pt x="6709259" y="1876425"/>
                    </a:cubicBezTo>
                    <a:cubicBezTo>
                      <a:pt x="6702909" y="1708150"/>
                      <a:pt x="6617184" y="1433512"/>
                      <a:pt x="6661634" y="1123950"/>
                    </a:cubicBezTo>
                    <a:cubicBezTo>
                      <a:pt x="6706084" y="814388"/>
                      <a:pt x="6841021" y="416719"/>
                      <a:pt x="6975959" y="1905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Forme libre : forme 14">
                <a:extLst>
                  <a:ext uri="{FF2B5EF4-FFF2-40B4-BE49-F238E27FC236}">
                    <a16:creationId xmlns:a16="http://schemas.microsoft.com/office/drawing/2014/main" id="{7C0C9271-6DDD-4E4C-91DD-718C394D1397}"/>
                  </a:ext>
                </a:extLst>
              </p:cNvPr>
              <p:cNvSpPr/>
              <p:nvPr/>
            </p:nvSpPr>
            <p:spPr>
              <a:xfrm>
                <a:off x="6848475" y="3414040"/>
                <a:ext cx="928726" cy="1771009"/>
              </a:xfrm>
              <a:custGeom>
                <a:avLst/>
                <a:gdLst>
                  <a:gd name="connsiteX0" fmla="*/ 0 w 928726"/>
                  <a:gd name="connsiteY0" fmla="*/ 5435 h 1771009"/>
                  <a:gd name="connsiteX1" fmla="*/ 552450 w 928726"/>
                  <a:gd name="connsiteY1" fmla="*/ 5435 h 1771009"/>
                  <a:gd name="connsiteX2" fmla="*/ 857250 w 928726"/>
                  <a:gd name="connsiteY2" fmla="*/ 29248 h 1771009"/>
                  <a:gd name="connsiteX3" fmla="*/ 928688 w 928726"/>
                  <a:gd name="connsiteY3" fmla="*/ 305473 h 1771009"/>
                  <a:gd name="connsiteX4" fmla="*/ 866775 w 928726"/>
                  <a:gd name="connsiteY4" fmla="*/ 1005560 h 1771009"/>
                  <a:gd name="connsiteX5" fmla="*/ 838200 w 928726"/>
                  <a:gd name="connsiteY5" fmla="*/ 1681835 h 1771009"/>
                  <a:gd name="connsiteX6" fmla="*/ 847725 w 928726"/>
                  <a:gd name="connsiteY6" fmla="*/ 1743748 h 177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8726" h="1771009">
                    <a:moveTo>
                      <a:pt x="0" y="5435"/>
                    </a:moveTo>
                    <a:lnTo>
                      <a:pt x="552450" y="5435"/>
                    </a:lnTo>
                    <a:cubicBezTo>
                      <a:pt x="695325" y="9404"/>
                      <a:pt x="794544" y="-20758"/>
                      <a:pt x="857250" y="29248"/>
                    </a:cubicBezTo>
                    <a:cubicBezTo>
                      <a:pt x="919956" y="79254"/>
                      <a:pt x="927101" y="142754"/>
                      <a:pt x="928688" y="305473"/>
                    </a:cubicBezTo>
                    <a:cubicBezTo>
                      <a:pt x="930276" y="468192"/>
                      <a:pt x="881856" y="776166"/>
                      <a:pt x="866775" y="1005560"/>
                    </a:cubicBezTo>
                    <a:cubicBezTo>
                      <a:pt x="851694" y="1234954"/>
                      <a:pt x="841375" y="1558804"/>
                      <a:pt x="838200" y="1681835"/>
                    </a:cubicBezTo>
                    <a:cubicBezTo>
                      <a:pt x="835025" y="1804866"/>
                      <a:pt x="841375" y="1774307"/>
                      <a:pt x="847725" y="17437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Forme libre : forme 15">
                <a:extLst>
                  <a:ext uri="{FF2B5EF4-FFF2-40B4-BE49-F238E27FC236}">
                    <a16:creationId xmlns:a16="http://schemas.microsoft.com/office/drawing/2014/main" id="{BDF2A27D-DEBC-41F0-A3D8-AA830BDE5E7C}"/>
                  </a:ext>
                </a:extLst>
              </p:cNvPr>
              <p:cNvSpPr/>
              <p:nvPr/>
            </p:nvSpPr>
            <p:spPr>
              <a:xfrm rot="201829">
                <a:off x="7791450" y="3232150"/>
                <a:ext cx="0" cy="371475"/>
              </a:xfrm>
              <a:custGeom>
                <a:avLst/>
                <a:gdLst>
                  <a:gd name="connsiteX0" fmla="*/ 0 w 0"/>
                  <a:gd name="connsiteY0" fmla="*/ 0 h 371475"/>
                  <a:gd name="connsiteX1" fmla="*/ 0 w 0"/>
                  <a:gd name="connsiteY1" fmla="*/ 3714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71475">
                    <a:moveTo>
                      <a:pt x="0" y="0"/>
                    </a:moveTo>
                    <a:lnTo>
                      <a:pt x="0" y="37147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9" name="Forme libre : forme 18">
              <a:extLst>
                <a:ext uri="{FF2B5EF4-FFF2-40B4-BE49-F238E27FC236}">
                  <a16:creationId xmlns:a16="http://schemas.microsoft.com/office/drawing/2014/main" id="{E47EF860-9839-44A7-96A8-C9DF51609B55}"/>
                </a:ext>
              </a:extLst>
            </p:cNvPr>
            <p:cNvSpPr/>
            <p:nvPr/>
          </p:nvSpPr>
          <p:spPr>
            <a:xfrm>
              <a:off x="3232150" y="3092450"/>
              <a:ext cx="939800" cy="323850"/>
            </a:xfrm>
            <a:custGeom>
              <a:avLst/>
              <a:gdLst>
                <a:gd name="connsiteX0" fmla="*/ 44450 w 939800"/>
                <a:gd name="connsiteY0" fmla="*/ 0 h 323850"/>
                <a:gd name="connsiteX1" fmla="*/ 0 w 939800"/>
                <a:gd name="connsiteY1" fmla="*/ 323850 h 323850"/>
                <a:gd name="connsiteX2" fmla="*/ 939800 w 939800"/>
                <a:gd name="connsiteY2" fmla="*/ 304800 h 323850"/>
                <a:gd name="connsiteX3" fmla="*/ 939800 w 939800"/>
                <a:gd name="connsiteY3" fmla="*/ 63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9800" h="323850">
                  <a:moveTo>
                    <a:pt x="44450" y="0"/>
                  </a:moveTo>
                  <a:lnTo>
                    <a:pt x="0" y="323850"/>
                  </a:lnTo>
                  <a:lnTo>
                    <a:pt x="939800" y="304800"/>
                  </a:lnTo>
                  <a:lnTo>
                    <a:pt x="939800" y="6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Forme libre : forme 19">
              <a:extLst>
                <a:ext uri="{FF2B5EF4-FFF2-40B4-BE49-F238E27FC236}">
                  <a16:creationId xmlns:a16="http://schemas.microsoft.com/office/drawing/2014/main" id="{59D30A50-6FFE-44D3-9491-62DE0F2EEA6A}"/>
                </a:ext>
              </a:extLst>
            </p:cNvPr>
            <p:cNvSpPr/>
            <p:nvPr/>
          </p:nvSpPr>
          <p:spPr>
            <a:xfrm>
              <a:off x="4165600" y="2628900"/>
              <a:ext cx="812800" cy="787400"/>
            </a:xfrm>
            <a:custGeom>
              <a:avLst/>
              <a:gdLst>
                <a:gd name="connsiteX0" fmla="*/ 0 w 812800"/>
                <a:gd name="connsiteY0" fmla="*/ 781050 h 787400"/>
                <a:gd name="connsiteX1" fmla="*/ 571500 w 812800"/>
                <a:gd name="connsiteY1" fmla="*/ 787400 h 787400"/>
                <a:gd name="connsiteX2" fmla="*/ 812800 w 812800"/>
                <a:gd name="connsiteY2" fmla="*/ 501650 h 787400"/>
                <a:gd name="connsiteX3" fmla="*/ 558800 w 812800"/>
                <a:gd name="connsiteY3" fmla="*/ 158750 h 787400"/>
                <a:gd name="connsiteX4" fmla="*/ 565150 w 812800"/>
                <a:gd name="connsiteY4" fmla="*/ 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2800" h="787400">
                  <a:moveTo>
                    <a:pt x="0" y="781050"/>
                  </a:moveTo>
                  <a:lnTo>
                    <a:pt x="571500" y="787400"/>
                  </a:lnTo>
                  <a:lnTo>
                    <a:pt x="812800" y="501650"/>
                  </a:lnTo>
                  <a:lnTo>
                    <a:pt x="558800" y="158750"/>
                  </a:lnTo>
                  <a:lnTo>
                    <a:pt x="5651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A6494795-1869-4DE7-8DC2-3F9EA672E5A5}"/>
                </a:ext>
              </a:extLst>
            </p:cNvPr>
            <p:cNvSpPr/>
            <p:nvPr/>
          </p:nvSpPr>
          <p:spPr>
            <a:xfrm>
              <a:off x="4781550" y="2209800"/>
              <a:ext cx="692150" cy="920750"/>
            </a:xfrm>
            <a:custGeom>
              <a:avLst/>
              <a:gdLst>
                <a:gd name="connsiteX0" fmla="*/ 0 w 692150"/>
                <a:gd name="connsiteY0" fmla="*/ 120650 h 920750"/>
                <a:gd name="connsiteX1" fmla="*/ 438150 w 692150"/>
                <a:gd name="connsiteY1" fmla="*/ 0 h 920750"/>
                <a:gd name="connsiteX2" fmla="*/ 692150 w 692150"/>
                <a:gd name="connsiteY2" fmla="*/ 622300 h 920750"/>
                <a:gd name="connsiteX3" fmla="*/ 279400 w 692150"/>
                <a:gd name="connsiteY3" fmla="*/ 736600 h 920750"/>
                <a:gd name="connsiteX4" fmla="*/ 203200 w 692150"/>
                <a:gd name="connsiteY4" fmla="*/ 920750 h 92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150" h="920750">
                  <a:moveTo>
                    <a:pt x="0" y="120650"/>
                  </a:moveTo>
                  <a:lnTo>
                    <a:pt x="438150" y="0"/>
                  </a:lnTo>
                  <a:lnTo>
                    <a:pt x="692150" y="622300"/>
                  </a:lnTo>
                  <a:lnTo>
                    <a:pt x="279400" y="736600"/>
                  </a:lnTo>
                  <a:lnTo>
                    <a:pt x="203200" y="9207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CA57310F-51CB-488B-8799-E66DF1ED47CF}"/>
                </a:ext>
              </a:extLst>
            </p:cNvPr>
            <p:cNvSpPr/>
            <p:nvPr/>
          </p:nvSpPr>
          <p:spPr>
            <a:xfrm>
              <a:off x="5314950" y="2870200"/>
              <a:ext cx="438150" cy="546100"/>
            </a:xfrm>
            <a:custGeom>
              <a:avLst/>
              <a:gdLst>
                <a:gd name="connsiteX0" fmla="*/ 0 w 438150"/>
                <a:gd name="connsiteY0" fmla="*/ 0 h 546100"/>
                <a:gd name="connsiteX1" fmla="*/ 438150 w 438150"/>
                <a:gd name="connsiteY1" fmla="*/ 285750 h 546100"/>
                <a:gd name="connsiteX2" fmla="*/ 260350 w 438150"/>
                <a:gd name="connsiteY2" fmla="*/ 5461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8150" h="546100">
                  <a:moveTo>
                    <a:pt x="0" y="0"/>
                  </a:moveTo>
                  <a:lnTo>
                    <a:pt x="438150" y="285750"/>
                  </a:lnTo>
                  <a:lnTo>
                    <a:pt x="260350" y="546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23A0CD7C-9164-4272-B31B-3A417221C534}"/>
                </a:ext>
              </a:extLst>
            </p:cNvPr>
            <p:cNvSpPr/>
            <p:nvPr/>
          </p:nvSpPr>
          <p:spPr>
            <a:xfrm>
              <a:off x="5435600" y="2616200"/>
              <a:ext cx="196850" cy="368300"/>
            </a:xfrm>
            <a:custGeom>
              <a:avLst/>
              <a:gdLst>
                <a:gd name="connsiteX0" fmla="*/ 76200 w 196850"/>
                <a:gd name="connsiteY0" fmla="*/ 368300 h 368300"/>
                <a:gd name="connsiteX1" fmla="*/ 196850 w 196850"/>
                <a:gd name="connsiteY1" fmla="*/ 165100 h 368300"/>
                <a:gd name="connsiteX2" fmla="*/ 82550 w 196850"/>
                <a:gd name="connsiteY2" fmla="*/ 0 h 368300"/>
                <a:gd name="connsiteX3" fmla="*/ 0 w 196850"/>
                <a:gd name="connsiteY3" fmla="*/ 12065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850" h="368300">
                  <a:moveTo>
                    <a:pt x="76200" y="368300"/>
                  </a:moveTo>
                  <a:lnTo>
                    <a:pt x="196850" y="165100"/>
                  </a:lnTo>
                  <a:lnTo>
                    <a:pt x="82550" y="0"/>
                  </a:lnTo>
                  <a:lnTo>
                    <a:pt x="0" y="120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70F23C8F-C7E0-460C-BC10-B132121F3FFE}"/>
                </a:ext>
              </a:extLst>
            </p:cNvPr>
            <p:cNvSpPr/>
            <p:nvPr/>
          </p:nvSpPr>
          <p:spPr>
            <a:xfrm>
              <a:off x="5581650" y="2889250"/>
              <a:ext cx="482600" cy="514350"/>
            </a:xfrm>
            <a:custGeom>
              <a:avLst/>
              <a:gdLst>
                <a:gd name="connsiteX0" fmla="*/ 482600 w 482600"/>
                <a:gd name="connsiteY0" fmla="*/ 514350 h 514350"/>
                <a:gd name="connsiteX1" fmla="*/ 469900 w 482600"/>
                <a:gd name="connsiteY1" fmla="*/ 6350 h 514350"/>
                <a:gd name="connsiteX2" fmla="*/ 0 w 482600"/>
                <a:gd name="connsiteY2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2600" h="514350">
                  <a:moveTo>
                    <a:pt x="482600" y="514350"/>
                  </a:moveTo>
                  <a:lnTo>
                    <a:pt x="469900" y="63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E8DF0D07-11BA-4E0D-BAA4-CEB49D336306}"/>
                </a:ext>
              </a:extLst>
            </p:cNvPr>
            <p:cNvSpPr/>
            <p:nvPr/>
          </p:nvSpPr>
          <p:spPr>
            <a:xfrm>
              <a:off x="5911850" y="2559050"/>
              <a:ext cx="685800" cy="850900"/>
            </a:xfrm>
            <a:custGeom>
              <a:avLst/>
              <a:gdLst>
                <a:gd name="connsiteX0" fmla="*/ 0 w 685800"/>
                <a:gd name="connsiteY0" fmla="*/ 323850 h 850900"/>
                <a:gd name="connsiteX1" fmla="*/ 0 w 685800"/>
                <a:gd name="connsiteY1" fmla="*/ 114300 h 850900"/>
                <a:gd name="connsiteX2" fmla="*/ 374650 w 685800"/>
                <a:gd name="connsiteY2" fmla="*/ 0 h 850900"/>
                <a:gd name="connsiteX3" fmla="*/ 685800 w 685800"/>
                <a:gd name="connsiteY3" fmla="*/ 254000 h 850900"/>
                <a:gd name="connsiteX4" fmla="*/ 336550 w 685800"/>
                <a:gd name="connsiteY4" fmla="*/ 469900 h 850900"/>
                <a:gd name="connsiteX5" fmla="*/ 336550 w 685800"/>
                <a:gd name="connsiteY5" fmla="*/ 685800 h 850900"/>
                <a:gd name="connsiteX6" fmla="*/ 584200 w 685800"/>
                <a:gd name="connsiteY6" fmla="*/ 685800 h 850900"/>
                <a:gd name="connsiteX7" fmla="*/ 577850 w 685800"/>
                <a:gd name="connsiteY7" fmla="*/ 850900 h 85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800" h="850900">
                  <a:moveTo>
                    <a:pt x="0" y="323850"/>
                  </a:moveTo>
                  <a:lnTo>
                    <a:pt x="0" y="114300"/>
                  </a:lnTo>
                  <a:lnTo>
                    <a:pt x="374650" y="0"/>
                  </a:lnTo>
                  <a:lnTo>
                    <a:pt x="685800" y="254000"/>
                  </a:lnTo>
                  <a:lnTo>
                    <a:pt x="336550" y="469900"/>
                  </a:lnTo>
                  <a:lnTo>
                    <a:pt x="336550" y="685800"/>
                  </a:lnTo>
                  <a:lnTo>
                    <a:pt x="584200" y="685800"/>
                  </a:lnTo>
                  <a:lnTo>
                    <a:pt x="577850" y="8509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752D6935-5DD7-4977-8AAE-B571880CE72E}"/>
                </a:ext>
              </a:extLst>
            </p:cNvPr>
            <p:cNvSpPr/>
            <p:nvPr/>
          </p:nvSpPr>
          <p:spPr>
            <a:xfrm>
              <a:off x="5213350" y="2209800"/>
              <a:ext cx="869950" cy="400050"/>
            </a:xfrm>
            <a:custGeom>
              <a:avLst/>
              <a:gdLst>
                <a:gd name="connsiteX0" fmla="*/ 869950 w 869950"/>
                <a:gd name="connsiteY0" fmla="*/ 400050 h 400050"/>
                <a:gd name="connsiteX1" fmla="*/ 762000 w 869950"/>
                <a:gd name="connsiteY1" fmla="*/ 165100 h 400050"/>
                <a:gd name="connsiteX2" fmla="*/ 0 w 86995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9950" h="400050">
                  <a:moveTo>
                    <a:pt x="869950" y="400050"/>
                  </a:moveTo>
                  <a:lnTo>
                    <a:pt x="762000" y="1651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Forme libre : forme 26">
              <a:extLst>
                <a:ext uri="{FF2B5EF4-FFF2-40B4-BE49-F238E27FC236}">
                  <a16:creationId xmlns:a16="http://schemas.microsoft.com/office/drawing/2014/main" id="{A2BE6AF7-69D4-49C8-BBAD-1CF89E64BBBE}"/>
                </a:ext>
              </a:extLst>
            </p:cNvPr>
            <p:cNvSpPr/>
            <p:nvPr/>
          </p:nvSpPr>
          <p:spPr>
            <a:xfrm>
              <a:off x="2654300" y="2889250"/>
              <a:ext cx="546100" cy="469900"/>
            </a:xfrm>
            <a:custGeom>
              <a:avLst/>
              <a:gdLst>
                <a:gd name="connsiteX0" fmla="*/ 95250 w 546100"/>
                <a:gd name="connsiteY0" fmla="*/ 469900 h 469900"/>
                <a:gd name="connsiteX1" fmla="*/ 0 w 546100"/>
                <a:gd name="connsiteY1" fmla="*/ 184150 h 469900"/>
                <a:gd name="connsiteX2" fmla="*/ 266700 w 546100"/>
                <a:gd name="connsiteY2" fmla="*/ 0 h 469900"/>
                <a:gd name="connsiteX3" fmla="*/ 546100 w 546100"/>
                <a:gd name="connsiteY3" fmla="*/ 1270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469900">
                  <a:moveTo>
                    <a:pt x="95250" y="469900"/>
                  </a:moveTo>
                  <a:lnTo>
                    <a:pt x="0" y="184150"/>
                  </a:lnTo>
                  <a:lnTo>
                    <a:pt x="266700" y="0"/>
                  </a:lnTo>
                  <a:lnTo>
                    <a:pt x="546100" y="127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Forme libre : forme 27">
              <a:extLst>
                <a:ext uri="{FF2B5EF4-FFF2-40B4-BE49-F238E27FC236}">
                  <a16:creationId xmlns:a16="http://schemas.microsoft.com/office/drawing/2014/main" id="{20A21E12-620D-44DE-BBD0-658403A660CB}"/>
                </a:ext>
              </a:extLst>
            </p:cNvPr>
            <p:cNvSpPr/>
            <p:nvPr/>
          </p:nvSpPr>
          <p:spPr>
            <a:xfrm>
              <a:off x="1435100" y="2101850"/>
              <a:ext cx="1212850" cy="965200"/>
            </a:xfrm>
            <a:custGeom>
              <a:avLst/>
              <a:gdLst>
                <a:gd name="connsiteX0" fmla="*/ 1212850 w 1212850"/>
                <a:gd name="connsiteY0" fmla="*/ 965200 h 965200"/>
                <a:gd name="connsiteX1" fmla="*/ 857250 w 1212850"/>
                <a:gd name="connsiteY1" fmla="*/ 558800 h 965200"/>
                <a:gd name="connsiteX2" fmla="*/ 469900 w 1212850"/>
                <a:gd name="connsiteY2" fmla="*/ 266700 h 965200"/>
                <a:gd name="connsiteX3" fmla="*/ 101600 w 1212850"/>
                <a:gd name="connsiteY3" fmla="*/ 0 h 965200"/>
                <a:gd name="connsiteX4" fmla="*/ 0 w 1212850"/>
                <a:gd name="connsiteY4" fmla="*/ 1270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2850" h="965200">
                  <a:moveTo>
                    <a:pt x="1212850" y="965200"/>
                  </a:moveTo>
                  <a:lnTo>
                    <a:pt x="857250" y="558800"/>
                  </a:lnTo>
                  <a:lnTo>
                    <a:pt x="469900" y="266700"/>
                  </a:lnTo>
                  <a:lnTo>
                    <a:pt x="101600" y="0"/>
                  </a:lnTo>
                  <a:lnTo>
                    <a:pt x="0" y="127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CBE9F65F-9760-495B-A26D-8A1A421E8FB5}"/>
                </a:ext>
              </a:extLst>
            </p:cNvPr>
            <p:cNvSpPr/>
            <p:nvPr/>
          </p:nvSpPr>
          <p:spPr>
            <a:xfrm>
              <a:off x="2406650" y="2590800"/>
              <a:ext cx="311150" cy="292100"/>
            </a:xfrm>
            <a:custGeom>
              <a:avLst/>
              <a:gdLst>
                <a:gd name="connsiteX0" fmla="*/ 88900 w 311150"/>
                <a:gd name="connsiteY0" fmla="*/ 292100 h 292100"/>
                <a:gd name="connsiteX1" fmla="*/ 311150 w 311150"/>
                <a:gd name="connsiteY1" fmla="*/ 107950 h 292100"/>
                <a:gd name="connsiteX2" fmla="*/ 209550 w 311150"/>
                <a:gd name="connsiteY2" fmla="*/ 0 h 292100"/>
                <a:gd name="connsiteX3" fmla="*/ 0 w 311150"/>
                <a:gd name="connsiteY3" fmla="*/ 177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150" h="292100">
                  <a:moveTo>
                    <a:pt x="88900" y="292100"/>
                  </a:moveTo>
                  <a:lnTo>
                    <a:pt x="311150" y="107950"/>
                  </a:lnTo>
                  <a:lnTo>
                    <a:pt x="209550" y="0"/>
                  </a:lnTo>
                  <a:lnTo>
                    <a:pt x="0" y="1778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Forme libre : forme 29">
              <a:extLst>
                <a:ext uri="{FF2B5EF4-FFF2-40B4-BE49-F238E27FC236}">
                  <a16:creationId xmlns:a16="http://schemas.microsoft.com/office/drawing/2014/main" id="{09180F43-DD28-41A5-A104-CA09B4DE25FA}"/>
                </a:ext>
              </a:extLst>
            </p:cNvPr>
            <p:cNvSpPr/>
            <p:nvPr/>
          </p:nvSpPr>
          <p:spPr>
            <a:xfrm>
              <a:off x="2355850" y="2336800"/>
              <a:ext cx="488950" cy="387350"/>
            </a:xfrm>
            <a:custGeom>
              <a:avLst/>
              <a:gdLst>
                <a:gd name="connsiteX0" fmla="*/ 0 w 488950"/>
                <a:gd name="connsiteY0" fmla="*/ 387350 h 387350"/>
                <a:gd name="connsiteX1" fmla="*/ 488950 w 488950"/>
                <a:gd name="connsiteY1" fmla="*/ 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8950" h="387350">
                  <a:moveTo>
                    <a:pt x="0" y="387350"/>
                  </a:moveTo>
                  <a:lnTo>
                    <a:pt x="4889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id="{EA713BF9-A46F-4805-BF88-743FA80E9104}"/>
                </a:ext>
              </a:extLst>
            </p:cNvPr>
            <p:cNvSpPr/>
            <p:nvPr/>
          </p:nvSpPr>
          <p:spPr>
            <a:xfrm>
              <a:off x="2228850" y="2076450"/>
              <a:ext cx="939800" cy="520700"/>
            </a:xfrm>
            <a:custGeom>
              <a:avLst/>
              <a:gdLst>
                <a:gd name="connsiteX0" fmla="*/ 0 w 939800"/>
                <a:gd name="connsiteY0" fmla="*/ 520700 h 520700"/>
                <a:gd name="connsiteX1" fmla="*/ 520700 w 939800"/>
                <a:gd name="connsiteY1" fmla="*/ 107950 h 520700"/>
                <a:gd name="connsiteX2" fmla="*/ 869950 w 939800"/>
                <a:gd name="connsiteY2" fmla="*/ 0 h 520700"/>
                <a:gd name="connsiteX3" fmla="*/ 939800 w 939800"/>
                <a:gd name="connsiteY3" fmla="*/ 13335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9800" h="520700">
                  <a:moveTo>
                    <a:pt x="0" y="520700"/>
                  </a:moveTo>
                  <a:lnTo>
                    <a:pt x="520700" y="107950"/>
                  </a:lnTo>
                  <a:lnTo>
                    <a:pt x="869950" y="0"/>
                  </a:lnTo>
                  <a:lnTo>
                    <a:pt x="939800" y="133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Forme libre : forme 31">
              <a:extLst>
                <a:ext uri="{FF2B5EF4-FFF2-40B4-BE49-F238E27FC236}">
                  <a16:creationId xmlns:a16="http://schemas.microsoft.com/office/drawing/2014/main" id="{1CE4BD37-4926-4309-9CA6-94FF9B418477}"/>
                </a:ext>
              </a:extLst>
            </p:cNvPr>
            <p:cNvSpPr/>
            <p:nvPr/>
          </p:nvSpPr>
          <p:spPr>
            <a:xfrm>
              <a:off x="2108200" y="1955800"/>
              <a:ext cx="996950" cy="552450"/>
            </a:xfrm>
            <a:custGeom>
              <a:avLst/>
              <a:gdLst>
                <a:gd name="connsiteX0" fmla="*/ 0 w 996950"/>
                <a:gd name="connsiteY0" fmla="*/ 552450 h 552450"/>
                <a:gd name="connsiteX1" fmla="*/ 546100 w 996950"/>
                <a:gd name="connsiteY1" fmla="*/ 95250 h 552450"/>
                <a:gd name="connsiteX2" fmla="*/ 933450 w 996950"/>
                <a:gd name="connsiteY2" fmla="*/ 0 h 552450"/>
                <a:gd name="connsiteX3" fmla="*/ 996950 w 996950"/>
                <a:gd name="connsiteY3" fmla="*/ 1206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950" h="552450">
                  <a:moveTo>
                    <a:pt x="0" y="552450"/>
                  </a:moveTo>
                  <a:lnTo>
                    <a:pt x="546100" y="95250"/>
                  </a:lnTo>
                  <a:lnTo>
                    <a:pt x="933450" y="0"/>
                  </a:lnTo>
                  <a:lnTo>
                    <a:pt x="996950" y="120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1D39BE42-2B0C-4505-9537-3EAF69B9626B}"/>
                </a:ext>
              </a:extLst>
            </p:cNvPr>
            <p:cNvSpPr/>
            <p:nvPr/>
          </p:nvSpPr>
          <p:spPr>
            <a:xfrm>
              <a:off x="1905000" y="1797050"/>
              <a:ext cx="1136650" cy="565150"/>
            </a:xfrm>
            <a:custGeom>
              <a:avLst/>
              <a:gdLst>
                <a:gd name="connsiteX0" fmla="*/ 0 w 1136650"/>
                <a:gd name="connsiteY0" fmla="*/ 565150 h 565150"/>
                <a:gd name="connsiteX1" fmla="*/ 558800 w 1136650"/>
                <a:gd name="connsiteY1" fmla="*/ 114300 h 565150"/>
                <a:gd name="connsiteX2" fmla="*/ 1047750 w 1136650"/>
                <a:gd name="connsiteY2" fmla="*/ 0 h 565150"/>
                <a:gd name="connsiteX3" fmla="*/ 1136650 w 1136650"/>
                <a:gd name="connsiteY3" fmla="*/ 152400 h 56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6650" h="565150">
                  <a:moveTo>
                    <a:pt x="0" y="565150"/>
                  </a:moveTo>
                  <a:lnTo>
                    <a:pt x="558800" y="114300"/>
                  </a:lnTo>
                  <a:lnTo>
                    <a:pt x="1047750" y="0"/>
                  </a:lnTo>
                  <a:lnTo>
                    <a:pt x="1136650" y="152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247EAEC2-FAC3-4DCC-B85F-A368CB3724D8}"/>
                </a:ext>
              </a:extLst>
            </p:cNvPr>
            <p:cNvSpPr/>
            <p:nvPr/>
          </p:nvSpPr>
          <p:spPr>
            <a:xfrm>
              <a:off x="1739900" y="1644650"/>
              <a:ext cx="1206500" cy="596900"/>
            </a:xfrm>
            <a:custGeom>
              <a:avLst/>
              <a:gdLst>
                <a:gd name="connsiteX0" fmla="*/ 0 w 1206500"/>
                <a:gd name="connsiteY0" fmla="*/ 596900 h 596900"/>
                <a:gd name="connsiteX1" fmla="*/ 622300 w 1206500"/>
                <a:gd name="connsiteY1" fmla="*/ 107950 h 596900"/>
                <a:gd name="connsiteX2" fmla="*/ 1155700 w 1206500"/>
                <a:gd name="connsiteY2" fmla="*/ 0 h 596900"/>
                <a:gd name="connsiteX3" fmla="*/ 1206500 w 1206500"/>
                <a:gd name="connsiteY3" fmla="*/ 13970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6500" h="596900">
                  <a:moveTo>
                    <a:pt x="0" y="596900"/>
                  </a:moveTo>
                  <a:lnTo>
                    <a:pt x="622300" y="107950"/>
                  </a:lnTo>
                  <a:lnTo>
                    <a:pt x="1155700" y="0"/>
                  </a:lnTo>
                  <a:lnTo>
                    <a:pt x="1206500" y="139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0037A7BF-736D-4A27-96B5-14802475559B}"/>
                </a:ext>
              </a:extLst>
            </p:cNvPr>
            <p:cNvSpPr/>
            <p:nvPr/>
          </p:nvSpPr>
          <p:spPr>
            <a:xfrm>
              <a:off x="1612900" y="1524000"/>
              <a:ext cx="1289050" cy="628650"/>
            </a:xfrm>
            <a:custGeom>
              <a:avLst/>
              <a:gdLst>
                <a:gd name="connsiteX0" fmla="*/ 0 w 1289050"/>
                <a:gd name="connsiteY0" fmla="*/ 628650 h 628650"/>
                <a:gd name="connsiteX1" fmla="*/ 641350 w 1289050"/>
                <a:gd name="connsiteY1" fmla="*/ 101600 h 628650"/>
                <a:gd name="connsiteX2" fmla="*/ 1231900 w 1289050"/>
                <a:gd name="connsiteY2" fmla="*/ 0 h 628650"/>
                <a:gd name="connsiteX3" fmla="*/ 1289050 w 1289050"/>
                <a:gd name="connsiteY3" fmla="*/ 11430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050" h="628650">
                  <a:moveTo>
                    <a:pt x="0" y="628650"/>
                  </a:moveTo>
                  <a:lnTo>
                    <a:pt x="641350" y="101600"/>
                  </a:lnTo>
                  <a:lnTo>
                    <a:pt x="1231900" y="0"/>
                  </a:lnTo>
                  <a:lnTo>
                    <a:pt x="1289050" y="114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5EA31147-9F76-4E61-BB13-671E941045DF}"/>
                </a:ext>
              </a:extLst>
            </p:cNvPr>
            <p:cNvSpPr/>
            <p:nvPr/>
          </p:nvSpPr>
          <p:spPr>
            <a:xfrm>
              <a:off x="1536700" y="1454150"/>
              <a:ext cx="1320800" cy="647700"/>
            </a:xfrm>
            <a:custGeom>
              <a:avLst/>
              <a:gdLst>
                <a:gd name="connsiteX0" fmla="*/ 0 w 1320800"/>
                <a:gd name="connsiteY0" fmla="*/ 647700 h 647700"/>
                <a:gd name="connsiteX1" fmla="*/ 647700 w 1320800"/>
                <a:gd name="connsiteY1" fmla="*/ 88900 h 647700"/>
                <a:gd name="connsiteX2" fmla="*/ 1270000 w 1320800"/>
                <a:gd name="connsiteY2" fmla="*/ 0 h 647700"/>
                <a:gd name="connsiteX3" fmla="*/ 1320800 w 1320800"/>
                <a:gd name="connsiteY3" fmla="*/ 635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800" h="647700">
                  <a:moveTo>
                    <a:pt x="0" y="647700"/>
                  </a:moveTo>
                  <a:lnTo>
                    <a:pt x="647700" y="88900"/>
                  </a:lnTo>
                  <a:lnTo>
                    <a:pt x="1270000" y="0"/>
                  </a:lnTo>
                  <a:lnTo>
                    <a:pt x="1320800" y="63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75235066-505E-46F4-8165-0B80A7377B99}"/>
                </a:ext>
              </a:extLst>
            </p:cNvPr>
            <p:cNvSpPr/>
            <p:nvPr/>
          </p:nvSpPr>
          <p:spPr>
            <a:xfrm>
              <a:off x="1257300" y="1701800"/>
              <a:ext cx="628650" cy="368300"/>
            </a:xfrm>
            <a:custGeom>
              <a:avLst/>
              <a:gdLst>
                <a:gd name="connsiteX0" fmla="*/ 0 w 628650"/>
                <a:gd name="connsiteY0" fmla="*/ 368300 h 368300"/>
                <a:gd name="connsiteX1" fmla="*/ 247650 w 628650"/>
                <a:gd name="connsiteY1" fmla="*/ 298450 h 368300"/>
                <a:gd name="connsiteX2" fmla="*/ 298450 w 628650"/>
                <a:gd name="connsiteY2" fmla="*/ 0 h 368300"/>
                <a:gd name="connsiteX3" fmla="*/ 628650 w 628650"/>
                <a:gd name="connsiteY3" fmla="*/ 1016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650" h="368300">
                  <a:moveTo>
                    <a:pt x="0" y="368300"/>
                  </a:moveTo>
                  <a:lnTo>
                    <a:pt x="247650" y="298450"/>
                  </a:lnTo>
                  <a:lnTo>
                    <a:pt x="298450" y="0"/>
                  </a:lnTo>
                  <a:lnTo>
                    <a:pt x="628650" y="101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8FD95710-2AC6-4DF0-AACB-70763D58F40D}"/>
                </a:ext>
              </a:extLst>
            </p:cNvPr>
            <p:cNvSpPr/>
            <p:nvPr/>
          </p:nvSpPr>
          <p:spPr>
            <a:xfrm>
              <a:off x="1162050" y="1435100"/>
              <a:ext cx="387350" cy="266700"/>
            </a:xfrm>
            <a:custGeom>
              <a:avLst/>
              <a:gdLst>
                <a:gd name="connsiteX0" fmla="*/ 387350 w 387350"/>
                <a:gd name="connsiteY0" fmla="*/ 266700 h 266700"/>
                <a:gd name="connsiteX1" fmla="*/ 279400 w 387350"/>
                <a:gd name="connsiteY1" fmla="*/ 25400 h 266700"/>
                <a:gd name="connsiteX2" fmla="*/ 0 w 38735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7350" h="266700">
                  <a:moveTo>
                    <a:pt x="387350" y="266700"/>
                  </a:moveTo>
                  <a:lnTo>
                    <a:pt x="279400" y="254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415C7404-187F-4963-97AC-6EACC33A1987}"/>
                </a:ext>
              </a:extLst>
            </p:cNvPr>
            <p:cNvSpPr/>
            <p:nvPr/>
          </p:nvSpPr>
          <p:spPr>
            <a:xfrm>
              <a:off x="1447800" y="1111250"/>
              <a:ext cx="730250" cy="425450"/>
            </a:xfrm>
            <a:custGeom>
              <a:avLst/>
              <a:gdLst>
                <a:gd name="connsiteX0" fmla="*/ 0 w 730250"/>
                <a:gd name="connsiteY0" fmla="*/ 342900 h 425450"/>
                <a:gd name="connsiteX1" fmla="*/ 247650 w 730250"/>
                <a:gd name="connsiteY1" fmla="*/ 0 h 425450"/>
                <a:gd name="connsiteX2" fmla="*/ 679450 w 730250"/>
                <a:gd name="connsiteY2" fmla="*/ 234950 h 425450"/>
                <a:gd name="connsiteX3" fmla="*/ 730250 w 730250"/>
                <a:gd name="connsiteY3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0" h="425450">
                  <a:moveTo>
                    <a:pt x="0" y="342900"/>
                  </a:moveTo>
                  <a:lnTo>
                    <a:pt x="247650" y="0"/>
                  </a:lnTo>
                  <a:lnTo>
                    <a:pt x="679450" y="234950"/>
                  </a:lnTo>
                  <a:lnTo>
                    <a:pt x="730250" y="4254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5435E650-7A9F-4509-9AA2-10895F556471}"/>
                </a:ext>
              </a:extLst>
            </p:cNvPr>
            <p:cNvSpPr/>
            <p:nvPr/>
          </p:nvSpPr>
          <p:spPr>
            <a:xfrm>
              <a:off x="1689100" y="946150"/>
              <a:ext cx="0" cy="171450"/>
            </a:xfrm>
            <a:custGeom>
              <a:avLst/>
              <a:gdLst>
                <a:gd name="connsiteX0" fmla="*/ 0 w 0"/>
                <a:gd name="connsiteY0" fmla="*/ 171450 h 171450"/>
                <a:gd name="connsiteX1" fmla="*/ 0 w 0"/>
                <a:gd name="connsiteY1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1450">
                  <a:moveTo>
                    <a:pt x="0" y="17145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Forme libre : forme 40">
              <a:extLst>
                <a:ext uri="{FF2B5EF4-FFF2-40B4-BE49-F238E27FC236}">
                  <a16:creationId xmlns:a16="http://schemas.microsoft.com/office/drawing/2014/main" id="{2AB4CC14-A1FD-41EF-86D9-E899B29DA663}"/>
                </a:ext>
              </a:extLst>
            </p:cNvPr>
            <p:cNvSpPr/>
            <p:nvPr/>
          </p:nvSpPr>
          <p:spPr>
            <a:xfrm>
              <a:off x="1968500" y="946150"/>
              <a:ext cx="457200" cy="304800"/>
            </a:xfrm>
            <a:custGeom>
              <a:avLst/>
              <a:gdLst>
                <a:gd name="connsiteX0" fmla="*/ 0 w 457200"/>
                <a:gd name="connsiteY0" fmla="*/ 304800 h 304800"/>
                <a:gd name="connsiteX1" fmla="*/ 457200 w 457200"/>
                <a:gd name="connsiteY1" fmla="*/ 69850 h 304800"/>
                <a:gd name="connsiteX2" fmla="*/ 387350 w 457200"/>
                <a:gd name="connsiteY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304800">
                  <a:moveTo>
                    <a:pt x="0" y="304800"/>
                  </a:moveTo>
                  <a:lnTo>
                    <a:pt x="457200" y="69850"/>
                  </a:lnTo>
                  <a:lnTo>
                    <a:pt x="3873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F0779B20-F94E-48DA-B851-44D7139F0356}"/>
                </a:ext>
              </a:extLst>
            </p:cNvPr>
            <p:cNvSpPr/>
            <p:nvPr/>
          </p:nvSpPr>
          <p:spPr>
            <a:xfrm>
              <a:off x="2127250" y="946150"/>
              <a:ext cx="508000" cy="400050"/>
            </a:xfrm>
            <a:custGeom>
              <a:avLst/>
              <a:gdLst>
                <a:gd name="connsiteX0" fmla="*/ 0 w 508000"/>
                <a:gd name="connsiteY0" fmla="*/ 400050 h 400050"/>
                <a:gd name="connsiteX1" fmla="*/ 508000 w 508000"/>
                <a:gd name="connsiteY1" fmla="*/ 120650 h 400050"/>
                <a:gd name="connsiteX2" fmla="*/ 400050 w 50800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000" h="400050">
                  <a:moveTo>
                    <a:pt x="0" y="400050"/>
                  </a:moveTo>
                  <a:lnTo>
                    <a:pt x="508000" y="120650"/>
                  </a:lnTo>
                  <a:lnTo>
                    <a:pt x="4000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B252E1DD-C179-4869-B75D-DCA9BC133966}"/>
                </a:ext>
              </a:extLst>
            </p:cNvPr>
            <p:cNvSpPr/>
            <p:nvPr/>
          </p:nvSpPr>
          <p:spPr>
            <a:xfrm>
              <a:off x="2159000" y="1060450"/>
              <a:ext cx="565150" cy="400050"/>
            </a:xfrm>
            <a:custGeom>
              <a:avLst/>
              <a:gdLst>
                <a:gd name="connsiteX0" fmla="*/ 0 w 565150"/>
                <a:gd name="connsiteY0" fmla="*/ 400050 h 400050"/>
                <a:gd name="connsiteX1" fmla="*/ 565150 w 565150"/>
                <a:gd name="connsiteY1" fmla="*/ 222250 h 400050"/>
                <a:gd name="connsiteX2" fmla="*/ 476250 w 56515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5150" h="400050">
                  <a:moveTo>
                    <a:pt x="0" y="400050"/>
                  </a:moveTo>
                  <a:lnTo>
                    <a:pt x="565150" y="222250"/>
                  </a:lnTo>
                  <a:lnTo>
                    <a:pt x="4762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126F15A0-A062-40C6-B922-E851291D22CB}"/>
                </a:ext>
              </a:extLst>
            </p:cNvPr>
            <p:cNvSpPr/>
            <p:nvPr/>
          </p:nvSpPr>
          <p:spPr>
            <a:xfrm>
              <a:off x="2804160" y="883920"/>
              <a:ext cx="213360" cy="571500"/>
            </a:xfrm>
            <a:custGeom>
              <a:avLst/>
              <a:gdLst>
                <a:gd name="connsiteX0" fmla="*/ 213360 w 213360"/>
                <a:gd name="connsiteY0" fmla="*/ 0 h 571500"/>
                <a:gd name="connsiteX1" fmla="*/ 38100 w 213360"/>
                <a:gd name="connsiteY1" fmla="*/ 396240 h 571500"/>
                <a:gd name="connsiteX2" fmla="*/ 0 w 213360"/>
                <a:gd name="connsiteY2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3360" h="571500">
                  <a:moveTo>
                    <a:pt x="213360" y="0"/>
                  </a:moveTo>
                  <a:lnTo>
                    <a:pt x="38100" y="396240"/>
                  </a:lnTo>
                  <a:lnTo>
                    <a:pt x="0" y="571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7C73B10E-4DB1-4627-878B-E6443659F630}"/>
                </a:ext>
              </a:extLst>
            </p:cNvPr>
            <p:cNvSpPr/>
            <p:nvPr/>
          </p:nvSpPr>
          <p:spPr>
            <a:xfrm>
              <a:off x="2720340" y="1264920"/>
              <a:ext cx="129540" cy="15240"/>
            </a:xfrm>
            <a:custGeom>
              <a:avLst/>
              <a:gdLst>
                <a:gd name="connsiteX0" fmla="*/ 0 w 129540"/>
                <a:gd name="connsiteY0" fmla="*/ 0 h 15240"/>
                <a:gd name="connsiteX1" fmla="*/ 129540 w 129540"/>
                <a:gd name="connsiteY1" fmla="*/ 15240 h 1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540" h="15240">
                  <a:moveTo>
                    <a:pt x="0" y="0"/>
                  </a:moveTo>
                  <a:lnTo>
                    <a:pt x="129540" y="1524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Forme libre : forme 49">
              <a:extLst>
                <a:ext uri="{FF2B5EF4-FFF2-40B4-BE49-F238E27FC236}">
                  <a16:creationId xmlns:a16="http://schemas.microsoft.com/office/drawing/2014/main" id="{3445BE01-341F-4483-AF9A-58BCE381E60F}"/>
                </a:ext>
              </a:extLst>
            </p:cNvPr>
            <p:cNvSpPr/>
            <p:nvPr/>
          </p:nvSpPr>
          <p:spPr>
            <a:xfrm>
              <a:off x="3041650" y="1746250"/>
              <a:ext cx="431800" cy="374650"/>
            </a:xfrm>
            <a:custGeom>
              <a:avLst/>
              <a:gdLst>
                <a:gd name="connsiteX0" fmla="*/ 0 w 431800"/>
                <a:gd name="connsiteY0" fmla="*/ 203200 h 374650"/>
                <a:gd name="connsiteX1" fmla="*/ 158750 w 431800"/>
                <a:gd name="connsiteY1" fmla="*/ 0 h 374650"/>
                <a:gd name="connsiteX2" fmla="*/ 431800 w 431800"/>
                <a:gd name="connsiteY2" fmla="*/ 0 h 374650"/>
                <a:gd name="connsiteX3" fmla="*/ 425450 w 431800"/>
                <a:gd name="connsiteY3" fmla="*/ 374650 h 37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374650">
                  <a:moveTo>
                    <a:pt x="0" y="203200"/>
                  </a:moveTo>
                  <a:lnTo>
                    <a:pt x="158750" y="0"/>
                  </a:lnTo>
                  <a:lnTo>
                    <a:pt x="431800" y="0"/>
                  </a:lnTo>
                  <a:lnTo>
                    <a:pt x="425450" y="374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Forme libre : forme 50">
              <a:extLst>
                <a:ext uri="{FF2B5EF4-FFF2-40B4-BE49-F238E27FC236}">
                  <a16:creationId xmlns:a16="http://schemas.microsoft.com/office/drawing/2014/main" id="{6EBB2DA6-EC66-4205-95B0-02CD185BA5F8}"/>
                </a:ext>
              </a:extLst>
            </p:cNvPr>
            <p:cNvSpPr/>
            <p:nvPr/>
          </p:nvSpPr>
          <p:spPr>
            <a:xfrm>
              <a:off x="3352800" y="1612900"/>
              <a:ext cx="520700" cy="241300"/>
            </a:xfrm>
            <a:custGeom>
              <a:avLst/>
              <a:gdLst>
                <a:gd name="connsiteX0" fmla="*/ 520700 w 520700"/>
                <a:gd name="connsiteY0" fmla="*/ 241300 h 241300"/>
                <a:gd name="connsiteX1" fmla="*/ 184150 w 520700"/>
                <a:gd name="connsiteY1" fmla="*/ 0 h 241300"/>
                <a:gd name="connsiteX2" fmla="*/ 0 w 520700"/>
                <a:gd name="connsiteY2" fmla="*/ 12065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241300">
                  <a:moveTo>
                    <a:pt x="520700" y="241300"/>
                  </a:moveTo>
                  <a:lnTo>
                    <a:pt x="184150" y="0"/>
                  </a:lnTo>
                  <a:lnTo>
                    <a:pt x="0" y="120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Forme libre : forme 51">
              <a:extLst>
                <a:ext uri="{FF2B5EF4-FFF2-40B4-BE49-F238E27FC236}">
                  <a16:creationId xmlns:a16="http://schemas.microsoft.com/office/drawing/2014/main" id="{E17BFD68-E20B-4B19-B7CF-054E265AABCC}"/>
                </a:ext>
              </a:extLst>
            </p:cNvPr>
            <p:cNvSpPr/>
            <p:nvPr/>
          </p:nvSpPr>
          <p:spPr>
            <a:xfrm>
              <a:off x="2895600" y="1162050"/>
              <a:ext cx="374650" cy="584200"/>
            </a:xfrm>
            <a:custGeom>
              <a:avLst/>
              <a:gdLst>
                <a:gd name="connsiteX0" fmla="*/ 0 w 374650"/>
                <a:gd name="connsiteY0" fmla="*/ 0 h 584200"/>
                <a:gd name="connsiteX1" fmla="*/ 374650 w 374650"/>
                <a:gd name="connsiteY1" fmla="*/ 228600 h 584200"/>
                <a:gd name="connsiteX2" fmla="*/ 222250 w 374650"/>
                <a:gd name="connsiteY2" fmla="*/ 438150 h 584200"/>
                <a:gd name="connsiteX3" fmla="*/ 304800 w 374650"/>
                <a:gd name="connsiteY3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650" h="584200">
                  <a:moveTo>
                    <a:pt x="0" y="0"/>
                  </a:moveTo>
                  <a:lnTo>
                    <a:pt x="374650" y="228600"/>
                  </a:lnTo>
                  <a:lnTo>
                    <a:pt x="222250" y="438150"/>
                  </a:lnTo>
                  <a:lnTo>
                    <a:pt x="304800" y="584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Forme libre : forme 52">
              <a:extLst>
                <a:ext uri="{FF2B5EF4-FFF2-40B4-BE49-F238E27FC236}">
                  <a16:creationId xmlns:a16="http://schemas.microsoft.com/office/drawing/2014/main" id="{8C7F7782-D28C-4733-AFC1-B461AEB460D8}"/>
                </a:ext>
              </a:extLst>
            </p:cNvPr>
            <p:cNvSpPr/>
            <p:nvPr/>
          </p:nvSpPr>
          <p:spPr>
            <a:xfrm>
              <a:off x="3117850" y="1085850"/>
              <a:ext cx="495300" cy="533400"/>
            </a:xfrm>
            <a:custGeom>
              <a:avLst/>
              <a:gdLst>
                <a:gd name="connsiteX0" fmla="*/ 431800 w 495300"/>
                <a:gd name="connsiteY0" fmla="*/ 533400 h 533400"/>
                <a:gd name="connsiteX1" fmla="*/ 495300 w 495300"/>
                <a:gd name="connsiteY1" fmla="*/ 133350 h 533400"/>
                <a:gd name="connsiteX2" fmla="*/ 190500 w 495300"/>
                <a:gd name="connsiteY2" fmla="*/ 0 h 533400"/>
                <a:gd name="connsiteX3" fmla="*/ 0 w 495300"/>
                <a:gd name="connsiteY3" fmla="*/ 2095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533400">
                  <a:moveTo>
                    <a:pt x="431800" y="533400"/>
                  </a:moveTo>
                  <a:lnTo>
                    <a:pt x="495300" y="133350"/>
                  </a:lnTo>
                  <a:lnTo>
                    <a:pt x="190500" y="0"/>
                  </a:lnTo>
                  <a:lnTo>
                    <a:pt x="0" y="2095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Forme libre : forme 53">
              <a:extLst>
                <a:ext uri="{FF2B5EF4-FFF2-40B4-BE49-F238E27FC236}">
                  <a16:creationId xmlns:a16="http://schemas.microsoft.com/office/drawing/2014/main" id="{DA87B000-C1EC-47A3-88A6-F94C25036032}"/>
                </a:ext>
              </a:extLst>
            </p:cNvPr>
            <p:cNvSpPr/>
            <p:nvPr/>
          </p:nvSpPr>
          <p:spPr>
            <a:xfrm>
              <a:off x="3327400" y="965200"/>
              <a:ext cx="196850" cy="120650"/>
            </a:xfrm>
            <a:custGeom>
              <a:avLst/>
              <a:gdLst>
                <a:gd name="connsiteX0" fmla="*/ 0 w 196850"/>
                <a:gd name="connsiteY0" fmla="*/ 120650 h 120650"/>
                <a:gd name="connsiteX1" fmla="*/ 0 w 196850"/>
                <a:gd name="connsiteY1" fmla="*/ 120650 h 120650"/>
                <a:gd name="connsiteX2" fmla="*/ 76200 w 196850"/>
                <a:gd name="connsiteY2" fmla="*/ 63500 h 120650"/>
                <a:gd name="connsiteX3" fmla="*/ 139700 w 196850"/>
                <a:gd name="connsiteY3" fmla="*/ 38100 h 120650"/>
                <a:gd name="connsiteX4" fmla="*/ 171450 w 196850"/>
                <a:gd name="connsiteY4" fmla="*/ 25400 h 120650"/>
                <a:gd name="connsiteX5" fmla="*/ 196850 w 196850"/>
                <a:gd name="connsiteY5" fmla="*/ 0 h 120650"/>
                <a:gd name="connsiteX6" fmla="*/ 196850 w 196850"/>
                <a:gd name="connsiteY6" fmla="*/ 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120650">
                  <a:moveTo>
                    <a:pt x="0" y="120650"/>
                  </a:moveTo>
                  <a:lnTo>
                    <a:pt x="0" y="120650"/>
                  </a:lnTo>
                  <a:cubicBezTo>
                    <a:pt x="25400" y="101600"/>
                    <a:pt x="50037" y="81487"/>
                    <a:pt x="76200" y="63500"/>
                  </a:cubicBezTo>
                  <a:cubicBezTo>
                    <a:pt x="95051" y="50540"/>
                    <a:pt x="118814" y="45695"/>
                    <a:pt x="139700" y="38100"/>
                  </a:cubicBezTo>
                  <a:cubicBezTo>
                    <a:pt x="150412" y="34205"/>
                    <a:pt x="160867" y="29633"/>
                    <a:pt x="171450" y="25400"/>
                  </a:cubicBezTo>
                  <a:lnTo>
                    <a:pt x="196850" y="0"/>
                  </a:lnTo>
                  <a:lnTo>
                    <a:pt x="1968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Forme libre : forme 54">
              <a:extLst>
                <a:ext uri="{FF2B5EF4-FFF2-40B4-BE49-F238E27FC236}">
                  <a16:creationId xmlns:a16="http://schemas.microsoft.com/office/drawing/2014/main" id="{CBE6A0BA-468B-472F-A410-D6028A9D26B2}"/>
                </a:ext>
              </a:extLst>
            </p:cNvPr>
            <p:cNvSpPr/>
            <p:nvPr/>
          </p:nvSpPr>
          <p:spPr>
            <a:xfrm>
              <a:off x="3600450" y="1225550"/>
              <a:ext cx="609600" cy="603250"/>
            </a:xfrm>
            <a:custGeom>
              <a:avLst/>
              <a:gdLst>
                <a:gd name="connsiteX0" fmla="*/ 514350 w 609600"/>
                <a:gd name="connsiteY0" fmla="*/ 603250 h 603250"/>
                <a:gd name="connsiteX1" fmla="*/ 476250 w 609600"/>
                <a:gd name="connsiteY1" fmla="*/ 368300 h 603250"/>
                <a:gd name="connsiteX2" fmla="*/ 285750 w 609600"/>
                <a:gd name="connsiteY2" fmla="*/ 368300 h 603250"/>
                <a:gd name="connsiteX3" fmla="*/ 285750 w 609600"/>
                <a:gd name="connsiteY3" fmla="*/ 266700 h 603250"/>
                <a:gd name="connsiteX4" fmla="*/ 609600 w 609600"/>
                <a:gd name="connsiteY4" fmla="*/ 266700 h 603250"/>
                <a:gd name="connsiteX5" fmla="*/ 609600 w 609600"/>
                <a:gd name="connsiteY5" fmla="*/ 127000 h 603250"/>
                <a:gd name="connsiteX6" fmla="*/ 0 w 609600"/>
                <a:gd name="connsiteY6" fmla="*/ 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603250">
                  <a:moveTo>
                    <a:pt x="514350" y="603250"/>
                  </a:moveTo>
                  <a:lnTo>
                    <a:pt x="476250" y="368300"/>
                  </a:lnTo>
                  <a:lnTo>
                    <a:pt x="285750" y="368300"/>
                  </a:lnTo>
                  <a:lnTo>
                    <a:pt x="285750" y="266700"/>
                  </a:lnTo>
                  <a:lnTo>
                    <a:pt x="609600" y="266700"/>
                  </a:lnTo>
                  <a:lnTo>
                    <a:pt x="609600" y="1270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Forme libre : forme 55">
              <a:extLst>
                <a:ext uri="{FF2B5EF4-FFF2-40B4-BE49-F238E27FC236}">
                  <a16:creationId xmlns:a16="http://schemas.microsoft.com/office/drawing/2014/main" id="{0B90CA5D-09F1-46F2-AE16-4EB505279E07}"/>
                </a:ext>
              </a:extLst>
            </p:cNvPr>
            <p:cNvSpPr/>
            <p:nvPr/>
          </p:nvSpPr>
          <p:spPr>
            <a:xfrm>
              <a:off x="4203700" y="952500"/>
              <a:ext cx="298450" cy="400050"/>
            </a:xfrm>
            <a:custGeom>
              <a:avLst/>
              <a:gdLst>
                <a:gd name="connsiteX0" fmla="*/ 0 w 298450"/>
                <a:gd name="connsiteY0" fmla="*/ 400050 h 400050"/>
                <a:gd name="connsiteX1" fmla="*/ 298450 w 298450"/>
                <a:gd name="connsiteY1" fmla="*/ 254000 h 400050"/>
                <a:gd name="connsiteX2" fmla="*/ 190500 w 298450"/>
                <a:gd name="connsiteY2" fmla="*/ 57150 h 400050"/>
                <a:gd name="connsiteX3" fmla="*/ 107950 w 298450"/>
                <a:gd name="connsiteY3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450" h="400050">
                  <a:moveTo>
                    <a:pt x="0" y="400050"/>
                  </a:moveTo>
                  <a:lnTo>
                    <a:pt x="298450" y="254000"/>
                  </a:lnTo>
                  <a:lnTo>
                    <a:pt x="190500" y="57150"/>
                  </a:lnTo>
                  <a:lnTo>
                    <a:pt x="1079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Forme libre : forme 56">
              <a:extLst>
                <a:ext uri="{FF2B5EF4-FFF2-40B4-BE49-F238E27FC236}">
                  <a16:creationId xmlns:a16="http://schemas.microsoft.com/office/drawing/2014/main" id="{7ACA5F0A-B0BD-4B2C-9417-C2C6FC09B052}"/>
                </a:ext>
              </a:extLst>
            </p:cNvPr>
            <p:cNvSpPr/>
            <p:nvPr/>
          </p:nvSpPr>
          <p:spPr>
            <a:xfrm>
              <a:off x="4210050" y="1485900"/>
              <a:ext cx="120650" cy="349250"/>
            </a:xfrm>
            <a:custGeom>
              <a:avLst/>
              <a:gdLst>
                <a:gd name="connsiteX0" fmla="*/ 50800 w 120650"/>
                <a:gd name="connsiteY0" fmla="*/ 349250 h 349250"/>
                <a:gd name="connsiteX1" fmla="*/ 120650 w 120650"/>
                <a:gd name="connsiteY1" fmla="*/ 76200 h 349250"/>
                <a:gd name="connsiteX2" fmla="*/ 0 w 120650"/>
                <a:gd name="connsiteY2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349250">
                  <a:moveTo>
                    <a:pt x="50800" y="349250"/>
                  </a:moveTo>
                  <a:lnTo>
                    <a:pt x="120650" y="762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Forme libre : forme 57">
              <a:extLst>
                <a:ext uri="{FF2B5EF4-FFF2-40B4-BE49-F238E27FC236}">
                  <a16:creationId xmlns:a16="http://schemas.microsoft.com/office/drawing/2014/main" id="{4D05AB17-2413-4555-8C10-DC24CE14EC2B}"/>
                </a:ext>
              </a:extLst>
            </p:cNvPr>
            <p:cNvSpPr/>
            <p:nvPr/>
          </p:nvSpPr>
          <p:spPr>
            <a:xfrm>
              <a:off x="4476750" y="1219200"/>
              <a:ext cx="171450" cy="666750"/>
            </a:xfrm>
            <a:custGeom>
              <a:avLst/>
              <a:gdLst>
                <a:gd name="connsiteX0" fmla="*/ 0 w 171450"/>
                <a:gd name="connsiteY0" fmla="*/ 0 h 666750"/>
                <a:gd name="connsiteX1" fmla="*/ 171450 w 171450"/>
                <a:gd name="connsiteY1" fmla="*/ 298450 h 666750"/>
                <a:gd name="connsiteX2" fmla="*/ 12700 w 171450"/>
                <a:gd name="connsiteY2" fmla="*/ 6667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666750">
                  <a:moveTo>
                    <a:pt x="0" y="0"/>
                  </a:moveTo>
                  <a:lnTo>
                    <a:pt x="171450" y="298450"/>
                  </a:lnTo>
                  <a:lnTo>
                    <a:pt x="12700" y="6667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Forme libre : forme 58">
              <a:extLst>
                <a:ext uri="{FF2B5EF4-FFF2-40B4-BE49-F238E27FC236}">
                  <a16:creationId xmlns:a16="http://schemas.microsoft.com/office/drawing/2014/main" id="{41AFABBE-3348-42F9-AD85-65A320A987F7}"/>
                </a:ext>
              </a:extLst>
            </p:cNvPr>
            <p:cNvSpPr/>
            <p:nvPr/>
          </p:nvSpPr>
          <p:spPr>
            <a:xfrm>
              <a:off x="4495800" y="1746250"/>
              <a:ext cx="374650" cy="419100"/>
            </a:xfrm>
            <a:custGeom>
              <a:avLst/>
              <a:gdLst>
                <a:gd name="connsiteX0" fmla="*/ 171450 w 374650"/>
                <a:gd name="connsiteY0" fmla="*/ 419100 h 419100"/>
                <a:gd name="connsiteX1" fmla="*/ 374650 w 374650"/>
                <a:gd name="connsiteY1" fmla="*/ 133350 h 419100"/>
                <a:gd name="connsiteX2" fmla="*/ 228600 w 374650"/>
                <a:gd name="connsiteY2" fmla="*/ 0 h 419100"/>
                <a:gd name="connsiteX3" fmla="*/ 0 w 374650"/>
                <a:gd name="connsiteY3" fmla="*/ 1460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650" h="419100">
                  <a:moveTo>
                    <a:pt x="171450" y="419100"/>
                  </a:moveTo>
                  <a:lnTo>
                    <a:pt x="374650" y="133350"/>
                  </a:lnTo>
                  <a:lnTo>
                    <a:pt x="228600" y="0"/>
                  </a:lnTo>
                  <a:lnTo>
                    <a:pt x="0" y="1460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Forme libre : forme 59">
              <a:extLst>
                <a:ext uri="{FF2B5EF4-FFF2-40B4-BE49-F238E27FC236}">
                  <a16:creationId xmlns:a16="http://schemas.microsoft.com/office/drawing/2014/main" id="{3049F854-C7F3-4E88-8A2E-0DFED945C2AF}"/>
                </a:ext>
              </a:extLst>
            </p:cNvPr>
            <p:cNvSpPr/>
            <p:nvPr/>
          </p:nvSpPr>
          <p:spPr>
            <a:xfrm>
              <a:off x="4648200" y="1257300"/>
              <a:ext cx="368300" cy="501650"/>
            </a:xfrm>
            <a:custGeom>
              <a:avLst/>
              <a:gdLst>
                <a:gd name="connsiteX0" fmla="*/ 76200 w 368300"/>
                <a:gd name="connsiteY0" fmla="*/ 501650 h 501650"/>
                <a:gd name="connsiteX1" fmla="*/ 368300 w 368300"/>
                <a:gd name="connsiteY1" fmla="*/ 393700 h 501650"/>
                <a:gd name="connsiteX2" fmla="*/ 330200 w 368300"/>
                <a:gd name="connsiteY2" fmla="*/ 95250 h 501650"/>
                <a:gd name="connsiteX3" fmla="*/ 0 w 368300"/>
                <a:gd name="connsiteY3" fmla="*/ 0 h 501650"/>
                <a:gd name="connsiteX4" fmla="*/ 69850 w 368300"/>
                <a:gd name="connsiteY4" fmla="*/ 234950 h 501650"/>
                <a:gd name="connsiteX5" fmla="*/ 6350 w 368300"/>
                <a:gd name="connsiteY5" fmla="*/ 26035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300" h="501650">
                  <a:moveTo>
                    <a:pt x="76200" y="501650"/>
                  </a:moveTo>
                  <a:lnTo>
                    <a:pt x="368300" y="393700"/>
                  </a:lnTo>
                  <a:lnTo>
                    <a:pt x="330200" y="95250"/>
                  </a:lnTo>
                  <a:lnTo>
                    <a:pt x="0" y="0"/>
                  </a:lnTo>
                  <a:lnTo>
                    <a:pt x="69850" y="234950"/>
                  </a:lnTo>
                  <a:lnTo>
                    <a:pt x="6350" y="260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Forme libre : forme 60">
              <a:extLst>
                <a:ext uri="{FF2B5EF4-FFF2-40B4-BE49-F238E27FC236}">
                  <a16:creationId xmlns:a16="http://schemas.microsoft.com/office/drawing/2014/main" id="{A79A12AD-4AB8-446A-8DD4-9466697E9625}"/>
                </a:ext>
              </a:extLst>
            </p:cNvPr>
            <p:cNvSpPr/>
            <p:nvPr/>
          </p:nvSpPr>
          <p:spPr>
            <a:xfrm>
              <a:off x="4883150" y="1689100"/>
              <a:ext cx="577850" cy="520700"/>
            </a:xfrm>
            <a:custGeom>
              <a:avLst/>
              <a:gdLst>
                <a:gd name="connsiteX0" fmla="*/ 0 w 577850"/>
                <a:gd name="connsiteY0" fmla="*/ 196850 h 520700"/>
                <a:gd name="connsiteX1" fmla="*/ 317500 w 577850"/>
                <a:gd name="connsiteY1" fmla="*/ 0 h 520700"/>
                <a:gd name="connsiteX2" fmla="*/ 577850 w 577850"/>
                <a:gd name="connsiteY2" fmla="*/ 196850 h 520700"/>
                <a:gd name="connsiteX3" fmla="*/ 336550 w 577850"/>
                <a:gd name="connsiteY3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850" h="520700">
                  <a:moveTo>
                    <a:pt x="0" y="196850"/>
                  </a:moveTo>
                  <a:lnTo>
                    <a:pt x="317500" y="0"/>
                  </a:lnTo>
                  <a:lnTo>
                    <a:pt x="577850" y="196850"/>
                  </a:lnTo>
                  <a:lnTo>
                    <a:pt x="336550" y="520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Forme libre : forme 61">
              <a:extLst>
                <a:ext uri="{FF2B5EF4-FFF2-40B4-BE49-F238E27FC236}">
                  <a16:creationId xmlns:a16="http://schemas.microsoft.com/office/drawing/2014/main" id="{A78354AB-9D1F-410E-9260-6F2F17DF8A6C}"/>
                </a:ext>
              </a:extLst>
            </p:cNvPr>
            <p:cNvSpPr/>
            <p:nvPr/>
          </p:nvSpPr>
          <p:spPr>
            <a:xfrm>
              <a:off x="4978400" y="1092200"/>
              <a:ext cx="425450" cy="609600"/>
            </a:xfrm>
            <a:custGeom>
              <a:avLst/>
              <a:gdLst>
                <a:gd name="connsiteX0" fmla="*/ 196850 w 425450"/>
                <a:gd name="connsiteY0" fmla="*/ 609600 h 609600"/>
                <a:gd name="connsiteX1" fmla="*/ 425450 w 425450"/>
                <a:gd name="connsiteY1" fmla="*/ 228600 h 609600"/>
                <a:gd name="connsiteX2" fmla="*/ 57150 w 425450"/>
                <a:gd name="connsiteY2" fmla="*/ 0 h 609600"/>
                <a:gd name="connsiteX3" fmla="*/ 0 w 425450"/>
                <a:gd name="connsiteY3" fmla="*/ 26035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609600">
                  <a:moveTo>
                    <a:pt x="196850" y="609600"/>
                  </a:moveTo>
                  <a:lnTo>
                    <a:pt x="425450" y="228600"/>
                  </a:lnTo>
                  <a:lnTo>
                    <a:pt x="57150" y="0"/>
                  </a:lnTo>
                  <a:lnTo>
                    <a:pt x="0" y="260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Forme libre : forme 62">
              <a:extLst>
                <a:ext uri="{FF2B5EF4-FFF2-40B4-BE49-F238E27FC236}">
                  <a16:creationId xmlns:a16="http://schemas.microsoft.com/office/drawing/2014/main" id="{1096E2BC-AAD1-4110-B84B-1CDD23AC4A94}"/>
                </a:ext>
              </a:extLst>
            </p:cNvPr>
            <p:cNvSpPr/>
            <p:nvPr/>
          </p:nvSpPr>
          <p:spPr>
            <a:xfrm>
              <a:off x="4787900" y="952500"/>
              <a:ext cx="184150" cy="330200"/>
            </a:xfrm>
            <a:custGeom>
              <a:avLst/>
              <a:gdLst>
                <a:gd name="connsiteX0" fmla="*/ 0 w 184150"/>
                <a:gd name="connsiteY0" fmla="*/ 330200 h 330200"/>
                <a:gd name="connsiteX1" fmla="*/ 184150 w 184150"/>
                <a:gd name="connsiteY1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150" h="330200">
                  <a:moveTo>
                    <a:pt x="0" y="330200"/>
                  </a:moveTo>
                  <a:lnTo>
                    <a:pt x="1841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Forme libre : forme 64">
              <a:extLst>
                <a:ext uri="{FF2B5EF4-FFF2-40B4-BE49-F238E27FC236}">
                  <a16:creationId xmlns:a16="http://schemas.microsoft.com/office/drawing/2014/main" id="{76269A15-1FF6-420A-8711-86DB3A9458C9}"/>
                </a:ext>
              </a:extLst>
            </p:cNvPr>
            <p:cNvSpPr/>
            <p:nvPr/>
          </p:nvSpPr>
          <p:spPr>
            <a:xfrm>
              <a:off x="5403850" y="958850"/>
              <a:ext cx="311150" cy="349250"/>
            </a:xfrm>
            <a:custGeom>
              <a:avLst/>
              <a:gdLst>
                <a:gd name="connsiteX0" fmla="*/ 0 w 311150"/>
                <a:gd name="connsiteY0" fmla="*/ 349250 h 349250"/>
                <a:gd name="connsiteX1" fmla="*/ 311150 w 311150"/>
                <a:gd name="connsiteY1" fmla="*/ 266700 h 349250"/>
                <a:gd name="connsiteX2" fmla="*/ 31750 w 311150"/>
                <a:gd name="connsiteY2" fmla="*/ 146050 h 349250"/>
                <a:gd name="connsiteX3" fmla="*/ 247650 w 311150"/>
                <a:gd name="connsiteY3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150" h="349250">
                  <a:moveTo>
                    <a:pt x="0" y="349250"/>
                  </a:moveTo>
                  <a:lnTo>
                    <a:pt x="311150" y="266700"/>
                  </a:lnTo>
                  <a:lnTo>
                    <a:pt x="31750" y="146050"/>
                  </a:lnTo>
                  <a:lnTo>
                    <a:pt x="2476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Forme libre : forme 65">
              <a:extLst>
                <a:ext uri="{FF2B5EF4-FFF2-40B4-BE49-F238E27FC236}">
                  <a16:creationId xmlns:a16="http://schemas.microsoft.com/office/drawing/2014/main" id="{1071CBB9-DF3E-45CB-BBB0-D14620B281F3}"/>
                </a:ext>
              </a:extLst>
            </p:cNvPr>
            <p:cNvSpPr/>
            <p:nvPr/>
          </p:nvSpPr>
          <p:spPr>
            <a:xfrm>
              <a:off x="5461000" y="1708150"/>
              <a:ext cx="387350" cy="603250"/>
            </a:xfrm>
            <a:custGeom>
              <a:avLst/>
              <a:gdLst>
                <a:gd name="connsiteX0" fmla="*/ 222250 w 387350"/>
                <a:gd name="connsiteY0" fmla="*/ 603250 h 603250"/>
                <a:gd name="connsiteX1" fmla="*/ 387350 w 387350"/>
                <a:gd name="connsiteY1" fmla="*/ 393700 h 603250"/>
                <a:gd name="connsiteX2" fmla="*/ 349250 w 387350"/>
                <a:gd name="connsiteY2" fmla="*/ 57150 h 603250"/>
                <a:gd name="connsiteX3" fmla="*/ 95250 w 387350"/>
                <a:gd name="connsiteY3" fmla="*/ 0 h 603250"/>
                <a:gd name="connsiteX4" fmla="*/ 0 w 387350"/>
                <a:gd name="connsiteY4" fmla="*/ 1841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350" h="603250">
                  <a:moveTo>
                    <a:pt x="222250" y="603250"/>
                  </a:moveTo>
                  <a:lnTo>
                    <a:pt x="387350" y="393700"/>
                  </a:lnTo>
                  <a:lnTo>
                    <a:pt x="349250" y="57150"/>
                  </a:lnTo>
                  <a:lnTo>
                    <a:pt x="95250" y="0"/>
                  </a:lnTo>
                  <a:lnTo>
                    <a:pt x="0" y="1841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Forme libre : forme 66">
              <a:extLst>
                <a:ext uri="{FF2B5EF4-FFF2-40B4-BE49-F238E27FC236}">
                  <a16:creationId xmlns:a16="http://schemas.microsoft.com/office/drawing/2014/main" id="{57DBA9A3-F5F0-4ECB-8416-4621B1A329BF}"/>
                </a:ext>
              </a:extLst>
            </p:cNvPr>
            <p:cNvSpPr/>
            <p:nvPr/>
          </p:nvSpPr>
          <p:spPr>
            <a:xfrm>
              <a:off x="5562600" y="1270000"/>
              <a:ext cx="165100" cy="463550"/>
            </a:xfrm>
            <a:custGeom>
              <a:avLst/>
              <a:gdLst>
                <a:gd name="connsiteX0" fmla="*/ 114300 w 165100"/>
                <a:gd name="connsiteY0" fmla="*/ 463550 h 463550"/>
                <a:gd name="connsiteX1" fmla="*/ 165100 w 165100"/>
                <a:gd name="connsiteY1" fmla="*/ 247650 h 463550"/>
                <a:gd name="connsiteX2" fmla="*/ 0 w 165100"/>
                <a:gd name="connsiteY2" fmla="*/ 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100" h="463550">
                  <a:moveTo>
                    <a:pt x="114300" y="463550"/>
                  </a:moveTo>
                  <a:lnTo>
                    <a:pt x="165100" y="2476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Forme libre : forme 67">
              <a:extLst>
                <a:ext uri="{FF2B5EF4-FFF2-40B4-BE49-F238E27FC236}">
                  <a16:creationId xmlns:a16="http://schemas.microsoft.com/office/drawing/2014/main" id="{ADBE5441-46A3-4CAD-BF88-E4A1E91F6289}"/>
                </a:ext>
              </a:extLst>
            </p:cNvPr>
            <p:cNvSpPr/>
            <p:nvPr/>
          </p:nvSpPr>
          <p:spPr>
            <a:xfrm>
              <a:off x="5842000" y="1911350"/>
              <a:ext cx="450850" cy="660400"/>
            </a:xfrm>
            <a:custGeom>
              <a:avLst/>
              <a:gdLst>
                <a:gd name="connsiteX0" fmla="*/ 0 w 450850"/>
                <a:gd name="connsiteY0" fmla="*/ 190500 h 660400"/>
                <a:gd name="connsiteX1" fmla="*/ 266700 w 450850"/>
                <a:gd name="connsiteY1" fmla="*/ 0 h 660400"/>
                <a:gd name="connsiteX2" fmla="*/ 450850 w 450850"/>
                <a:gd name="connsiteY2" fmla="*/ 127000 h 660400"/>
                <a:gd name="connsiteX3" fmla="*/ 311150 w 450850"/>
                <a:gd name="connsiteY3" fmla="*/ 406400 h 660400"/>
                <a:gd name="connsiteX4" fmla="*/ 450850 w 450850"/>
                <a:gd name="connsiteY4" fmla="*/ 66040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850" h="660400">
                  <a:moveTo>
                    <a:pt x="0" y="190500"/>
                  </a:moveTo>
                  <a:lnTo>
                    <a:pt x="266700" y="0"/>
                  </a:lnTo>
                  <a:lnTo>
                    <a:pt x="450850" y="127000"/>
                  </a:lnTo>
                  <a:lnTo>
                    <a:pt x="311150" y="406400"/>
                  </a:lnTo>
                  <a:lnTo>
                    <a:pt x="450850" y="660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Forme libre : forme 68">
              <a:extLst>
                <a:ext uri="{FF2B5EF4-FFF2-40B4-BE49-F238E27FC236}">
                  <a16:creationId xmlns:a16="http://schemas.microsoft.com/office/drawing/2014/main" id="{886FC84B-A44D-46D6-8CC6-A6FDC05AFB27}"/>
                </a:ext>
              </a:extLst>
            </p:cNvPr>
            <p:cNvSpPr/>
            <p:nvPr/>
          </p:nvSpPr>
          <p:spPr>
            <a:xfrm>
              <a:off x="5816600" y="952500"/>
              <a:ext cx="133350" cy="812800"/>
            </a:xfrm>
            <a:custGeom>
              <a:avLst/>
              <a:gdLst>
                <a:gd name="connsiteX0" fmla="*/ 133350 w 133350"/>
                <a:gd name="connsiteY0" fmla="*/ 0 h 812800"/>
                <a:gd name="connsiteX1" fmla="*/ 0 w 133350"/>
                <a:gd name="connsiteY1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812800">
                  <a:moveTo>
                    <a:pt x="133350" y="0"/>
                  </a:moveTo>
                  <a:lnTo>
                    <a:pt x="0" y="812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Forme libre : forme 69">
              <a:extLst>
                <a:ext uri="{FF2B5EF4-FFF2-40B4-BE49-F238E27FC236}">
                  <a16:creationId xmlns:a16="http://schemas.microsoft.com/office/drawing/2014/main" id="{959BE773-2F39-4CB7-BB5F-B97165D1C4CE}"/>
                </a:ext>
              </a:extLst>
            </p:cNvPr>
            <p:cNvSpPr/>
            <p:nvPr/>
          </p:nvSpPr>
          <p:spPr>
            <a:xfrm>
              <a:off x="5988050" y="952500"/>
              <a:ext cx="146050" cy="1035050"/>
            </a:xfrm>
            <a:custGeom>
              <a:avLst/>
              <a:gdLst>
                <a:gd name="connsiteX0" fmla="*/ 0 w 146050"/>
                <a:gd name="connsiteY0" fmla="*/ 1035050 h 1035050"/>
                <a:gd name="connsiteX1" fmla="*/ 146050 w 146050"/>
                <a:gd name="connsiteY1" fmla="*/ 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050" h="1035050">
                  <a:moveTo>
                    <a:pt x="0" y="1035050"/>
                  </a:moveTo>
                  <a:lnTo>
                    <a:pt x="1460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Forme libre : forme 70">
              <a:extLst>
                <a:ext uri="{FF2B5EF4-FFF2-40B4-BE49-F238E27FC236}">
                  <a16:creationId xmlns:a16="http://schemas.microsoft.com/office/drawing/2014/main" id="{EA01921F-A30D-45B6-AB3D-71CC7F226B2D}"/>
                </a:ext>
              </a:extLst>
            </p:cNvPr>
            <p:cNvSpPr/>
            <p:nvPr/>
          </p:nvSpPr>
          <p:spPr>
            <a:xfrm>
              <a:off x="6184900" y="946150"/>
              <a:ext cx="146050" cy="1016000"/>
            </a:xfrm>
            <a:custGeom>
              <a:avLst/>
              <a:gdLst>
                <a:gd name="connsiteX0" fmla="*/ 0 w 146050"/>
                <a:gd name="connsiteY0" fmla="*/ 1016000 h 1016000"/>
                <a:gd name="connsiteX1" fmla="*/ 146050 w 146050"/>
                <a:gd name="connsiteY1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050" h="1016000">
                  <a:moveTo>
                    <a:pt x="0" y="1016000"/>
                  </a:moveTo>
                  <a:lnTo>
                    <a:pt x="1460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Forme libre : forme 71">
              <a:extLst>
                <a:ext uri="{FF2B5EF4-FFF2-40B4-BE49-F238E27FC236}">
                  <a16:creationId xmlns:a16="http://schemas.microsoft.com/office/drawing/2014/main" id="{F26E19AA-810F-480A-9D91-3312F707C7B3}"/>
                </a:ext>
              </a:extLst>
            </p:cNvPr>
            <p:cNvSpPr/>
            <p:nvPr/>
          </p:nvSpPr>
          <p:spPr>
            <a:xfrm>
              <a:off x="6292850" y="952500"/>
              <a:ext cx="171450" cy="1092200"/>
            </a:xfrm>
            <a:custGeom>
              <a:avLst/>
              <a:gdLst>
                <a:gd name="connsiteX0" fmla="*/ 0 w 171450"/>
                <a:gd name="connsiteY0" fmla="*/ 1092200 h 1092200"/>
                <a:gd name="connsiteX1" fmla="*/ 171450 w 171450"/>
                <a:gd name="connsiteY1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450" h="1092200">
                  <a:moveTo>
                    <a:pt x="0" y="1092200"/>
                  </a:moveTo>
                  <a:lnTo>
                    <a:pt x="1714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Forme libre : forme 72">
              <a:extLst>
                <a:ext uri="{FF2B5EF4-FFF2-40B4-BE49-F238E27FC236}">
                  <a16:creationId xmlns:a16="http://schemas.microsoft.com/office/drawing/2014/main" id="{E2792B49-CAC7-478B-983D-F758C3FB26C9}"/>
                </a:ext>
              </a:extLst>
            </p:cNvPr>
            <p:cNvSpPr/>
            <p:nvPr/>
          </p:nvSpPr>
          <p:spPr>
            <a:xfrm>
              <a:off x="6457950" y="2901950"/>
              <a:ext cx="450850" cy="495300"/>
            </a:xfrm>
            <a:custGeom>
              <a:avLst/>
              <a:gdLst>
                <a:gd name="connsiteX0" fmla="*/ 444500 w 450850"/>
                <a:gd name="connsiteY0" fmla="*/ 495300 h 495300"/>
                <a:gd name="connsiteX1" fmla="*/ 450850 w 450850"/>
                <a:gd name="connsiteY1" fmla="*/ 266700 h 495300"/>
                <a:gd name="connsiteX2" fmla="*/ 285750 w 450850"/>
                <a:gd name="connsiteY2" fmla="*/ 101600 h 495300"/>
                <a:gd name="connsiteX3" fmla="*/ 63500 w 450850"/>
                <a:gd name="connsiteY3" fmla="*/ 114300 h 495300"/>
                <a:gd name="connsiteX4" fmla="*/ 0 w 450850"/>
                <a:gd name="connsiteY4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850" h="495300">
                  <a:moveTo>
                    <a:pt x="444500" y="495300"/>
                  </a:moveTo>
                  <a:lnTo>
                    <a:pt x="450850" y="266700"/>
                  </a:lnTo>
                  <a:lnTo>
                    <a:pt x="285750" y="101600"/>
                  </a:lnTo>
                  <a:lnTo>
                    <a:pt x="63500" y="1143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Forme libre : forme 73">
              <a:extLst>
                <a:ext uri="{FF2B5EF4-FFF2-40B4-BE49-F238E27FC236}">
                  <a16:creationId xmlns:a16="http://schemas.microsoft.com/office/drawing/2014/main" id="{0B60A8F0-9632-48F7-A13F-AE8DACB76065}"/>
                </a:ext>
              </a:extLst>
            </p:cNvPr>
            <p:cNvSpPr/>
            <p:nvPr/>
          </p:nvSpPr>
          <p:spPr>
            <a:xfrm>
              <a:off x="6400800" y="2520950"/>
              <a:ext cx="552450" cy="476250"/>
            </a:xfrm>
            <a:custGeom>
              <a:avLst/>
              <a:gdLst>
                <a:gd name="connsiteX0" fmla="*/ 0 w 552450"/>
                <a:gd name="connsiteY0" fmla="*/ 114300 h 476250"/>
                <a:gd name="connsiteX1" fmla="*/ 171450 w 552450"/>
                <a:gd name="connsiteY1" fmla="*/ 0 h 476250"/>
                <a:gd name="connsiteX2" fmla="*/ 552450 w 552450"/>
                <a:gd name="connsiteY2" fmla="*/ 203200 h 476250"/>
                <a:gd name="connsiteX3" fmla="*/ 349250 w 552450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476250">
                  <a:moveTo>
                    <a:pt x="0" y="114300"/>
                  </a:moveTo>
                  <a:lnTo>
                    <a:pt x="171450" y="0"/>
                  </a:lnTo>
                  <a:lnTo>
                    <a:pt x="552450" y="203200"/>
                  </a:lnTo>
                  <a:lnTo>
                    <a:pt x="349250" y="4762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Forme libre : forme 74">
              <a:extLst>
                <a:ext uri="{FF2B5EF4-FFF2-40B4-BE49-F238E27FC236}">
                  <a16:creationId xmlns:a16="http://schemas.microsoft.com/office/drawing/2014/main" id="{3284A197-C909-4A37-B684-B601566788DD}"/>
                </a:ext>
              </a:extLst>
            </p:cNvPr>
            <p:cNvSpPr/>
            <p:nvPr/>
          </p:nvSpPr>
          <p:spPr>
            <a:xfrm>
              <a:off x="6261100" y="2089150"/>
              <a:ext cx="336550" cy="431800"/>
            </a:xfrm>
            <a:custGeom>
              <a:avLst/>
              <a:gdLst>
                <a:gd name="connsiteX0" fmla="*/ 323850 w 336550"/>
                <a:gd name="connsiteY0" fmla="*/ 431800 h 431800"/>
                <a:gd name="connsiteX1" fmla="*/ 336550 w 336550"/>
                <a:gd name="connsiteY1" fmla="*/ 222250 h 431800"/>
                <a:gd name="connsiteX2" fmla="*/ 0 w 336550"/>
                <a:gd name="connsiteY2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550" h="431800">
                  <a:moveTo>
                    <a:pt x="323850" y="431800"/>
                  </a:moveTo>
                  <a:lnTo>
                    <a:pt x="336550" y="2222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Forme libre : forme 75">
              <a:extLst>
                <a:ext uri="{FF2B5EF4-FFF2-40B4-BE49-F238E27FC236}">
                  <a16:creationId xmlns:a16="http://schemas.microsoft.com/office/drawing/2014/main" id="{4E089C07-3109-459B-B24D-B3CCF3B0D402}"/>
                </a:ext>
              </a:extLst>
            </p:cNvPr>
            <p:cNvSpPr/>
            <p:nvPr/>
          </p:nvSpPr>
          <p:spPr>
            <a:xfrm>
              <a:off x="6432550" y="946150"/>
              <a:ext cx="425450" cy="1225550"/>
            </a:xfrm>
            <a:custGeom>
              <a:avLst/>
              <a:gdLst>
                <a:gd name="connsiteX0" fmla="*/ 0 w 425450"/>
                <a:gd name="connsiteY0" fmla="*/ 1225550 h 1225550"/>
                <a:gd name="connsiteX1" fmla="*/ 425450 w 425450"/>
                <a:gd name="connsiteY1" fmla="*/ 908050 h 1225550"/>
                <a:gd name="connsiteX2" fmla="*/ 171450 w 425450"/>
                <a:gd name="connsiteY2" fmla="*/ 488950 h 1225550"/>
                <a:gd name="connsiteX3" fmla="*/ 203200 w 425450"/>
                <a:gd name="connsiteY3" fmla="*/ 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1225550">
                  <a:moveTo>
                    <a:pt x="0" y="1225550"/>
                  </a:moveTo>
                  <a:lnTo>
                    <a:pt x="425450" y="908050"/>
                  </a:lnTo>
                  <a:lnTo>
                    <a:pt x="171450" y="488950"/>
                  </a:lnTo>
                  <a:lnTo>
                    <a:pt x="203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Forme libre : forme 76">
              <a:extLst>
                <a:ext uri="{FF2B5EF4-FFF2-40B4-BE49-F238E27FC236}">
                  <a16:creationId xmlns:a16="http://schemas.microsoft.com/office/drawing/2014/main" id="{761143C7-00B0-4C0A-8478-AF0BF463926D}"/>
                </a:ext>
              </a:extLst>
            </p:cNvPr>
            <p:cNvSpPr/>
            <p:nvPr/>
          </p:nvSpPr>
          <p:spPr>
            <a:xfrm>
              <a:off x="6553200" y="1435100"/>
              <a:ext cx="615950" cy="1092200"/>
            </a:xfrm>
            <a:custGeom>
              <a:avLst/>
              <a:gdLst>
                <a:gd name="connsiteX0" fmla="*/ 50800 w 615950"/>
                <a:gd name="connsiteY0" fmla="*/ 0 h 1092200"/>
                <a:gd name="connsiteX1" fmla="*/ 0 w 615950"/>
                <a:gd name="connsiteY1" fmla="*/ 654050 h 1092200"/>
                <a:gd name="connsiteX2" fmla="*/ 266700 w 615950"/>
                <a:gd name="connsiteY2" fmla="*/ 793750 h 1092200"/>
                <a:gd name="connsiteX3" fmla="*/ 361950 w 615950"/>
                <a:gd name="connsiteY3" fmla="*/ 565150 h 1092200"/>
                <a:gd name="connsiteX4" fmla="*/ 615950 w 615950"/>
                <a:gd name="connsiteY4" fmla="*/ 635000 h 1092200"/>
                <a:gd name="connsiteX5" fmla="*/ 476250 w 615950"/>
                <a:gd name="connsiteY5" fmla="*/ 965200 h 1092200"/>
                <a:gd name="connsiteX6" fmla="*/ 209550 w 615950"/>
                <a:gd name="connsiteY6" fmla="*/ 952500 h 1092200"/>
                <a:gd name="connsiteX7" fmla="*/ 44450 w 615950"/>
                <a:gd name="connsiteY7" fmla="*/ 109220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5950" h="1092200">
                  <a:moveTo>
                    <a:pt x="50800" y="0"/>
                  </a:moveTo>
                  <a:lnTo>
                    <a:pt x="0" y="654050"/>
                  </a:lnTo>
                  <a:lnTo>
                    <a:pt x="266700" y="793750"/>
                  </a:lnTo>
                  <a:lnTo>
                    <a:pt x="361950" y="565150"/>
                  </a:lnTo>
                  <a:lnTo>
                    <a:pt x="615950" y="635000"/>
                  </a:lnTo>
                  <a:lnTo>
                    <a:pt x="476250" y="965200"/>
                  </a:lnTo>
                  <a:lnTo>
                    <a:pt x="209550" y="952500"/>
                  </a:lnTo>
                  <a:lnTo>
                    <a:pt x="44450" y="1092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Forme libre : forme 77">
              <a:extLst>
                <a:ext uri="{FF2B5EF4-FFF2-40B4-BE49-F238E27FC236}">
                  <a16:creationId xmlns:a16="http://schemas.microsoft.com/office/drawing/2014/main" id="{B7B033EC-B14C-4429-A8E8-001D31B85BF1}"/>
                </a:ext>
              </a:extLst>
            </p:cNvPr>
            <p:cNvSpPr/>
            <p:nvPr/>
          </p:nvSpPr>
          <p:spPr>
            <a:xfrm>
              <a:off x="6902450" y="3276600"/>
              <a:ext cx="571500" cy="114300"/>
            </a:xfrm>
            <a:custGeom>
              <a:avLst/>
              <a:gdLst>
                <a:gd name="connsiteX0" fmla="*/ 0 w 571500"/>
                <a:gd name="connsiteY0" fmla="*/ 0 h 114300"/>
                <a:gd name="connsiteX1" fmla="*/ 527050 w 571500"/>
                <a:gd name="connsiteY1" fmla="*/ 6350 h 114300"/>
                <a:gd name="connsiteX2" fmla="*/ 571500 w 57150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0" h="114300">
                  <a:moveTo>
                    <a:pt x="0" y="0"/>
                  </a:moveTo>
                  <a:lnTo>
                    <a:pt x="527050" y="6350"/>
                  </a:lnTo>
                  <a:lnTo>
                    <a:pt x="571500" y="114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Forme libre : forme 78">
              <a:extLst>
                <a:ext uri="{FF2B5EF4-FFF2-40B4-BE49-F238E27FC236}">
                  <a16:creationId xmlns:a16="http://schemas.microsoft.com/office/drawing/2014/main" id="{A2F63C46-BC14-4A8B-9320-C31C58F6E773}"/>
                </a:ext>
              </a:extLst>
            </p:cNvPr>
            <p:cNvSpPr/>
            <p:nvPr/>
          </p:nvSpPr>
          <p:spPr>
            <a:xfrm>
              <a:off x="7416800" y="2857500"/>
              <a:ext cx="406400" cy="425450"/>
            </a:xfrm>
            <a:custGeom>
              <a:avLst/>
              <a:gdLst>
                <a:gd name="connsiteX0" fmla="*/ 0 w 406400"/>
                <a:gd name="connsiteY0" fmla="*/ 425450 h 425450"/>
                <a:gd name="connsiteX1" fmla="*/ 0 w 406400"/>
                <a:gd name="connsiteY1" fmla="*/ 165100 h 425450"/>
                <a:gd name="connsiteX2" fmla="*/ 234950 w 406400"/>
                <a:gd name="connsiteY2" fmla="*/ 12700 h 425450"/>
                <a:gd name="connsiteX3" fmla="*/ 406400 w 406400"/>
                <a:gd name="connsiteY3" fmla="*/ 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" h="425450">
                  <a:moveTo>
                    <a:pt x="0" y="425450"/>
                  </a:moveTo>
                  <a:lnTo>
                    <a:pt x="0" y="165100"/>
                  </a:lnTo>
                  <a:lnTo>
                    <a:pt x="234950" y="12700"/>
                  </a:ln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Forme libre : forme 79">
              <a:extLst>
                <a:ext uri="{FF2B5EF4-FFF2-40B4-BE49-F238E27FC236}">
                  <a16:creationId xmlns:a16="http://schemas.microsoft.com/office/drawing/2014/main" id="{E9E393BC-FCAD-48CF-BB51-CD6269843CB9}"/>
                </a:ext>
              </a:extLst>
            </p:cNvPr>
            <p:cNvSpPr/>
            <p:nvPr/>
          </p:nvSpPr>
          <p:spPr>
            <a:xfrm>
              <a:off x="6902450" y="3187700"/>
              <a:ext cx="514350" cy="0"/>
            </a:xfrm>
            <a:custGeom>
              <a:avLst/>
              <a:gdLst>
                <a:gd name="connsiteX0" fmla="*/ 0 w 514350"/>
                <a:gd name="connsiteY0" fmla="*/ 0 h 0"/>
                <a:gd name="connsiteX1" fmla="*/ 514350 w 514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4350">
                  <a:moveTo>
                    <a:pt x="0" y="0"/>
                  </a:moveTo>
                  <a:lnTo>
                    <a:pt x="5143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Forme libre : forme 80">
              <a:extLst>
                <a:ext uri="{FF2B5EF4-FFF2-40B4-BE49-F238E27FC236}">
                  <a16:creationId xmlns:a16="http://schemas.microsoft.com/office/drawing/2014/main" id="{0CAEC521-F750-4253-A78F-6642F8B4840D}"/>
                </a:ext>
              </a:extLst>
            </p:cNvPr>
            <p:cNvSpPr/>
            <p:nvPr/>
          </p:nvSpPr>
          <p:spPr>
            <a:xfrm>
              <a:off x="6851650" y="2870200"/>
              <a:ext cx="571500" cy="171450"/>
            </a:xfrm>
            <a:custGeom>
              <a:avLst/>
              <a:gdLst>
                <a:gd name="connsiteX0" fmla="*/ 0 w 571500"/>
                <a:gd name="connsiteY0" fmla="*/ 0 h 171450"/>
                <a:gd name="connsiteX1" fmla="*/ 571500 w 571500"/>
                <a:gd name="connsiteY1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171450">
                  <a:moveTo>
                    <a:pt x="0" y="0"/>
                  </a:moveTo>
                  <a:lnTo>
                    <a:pt x="571500" y="1714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2" name="Forme libre : forme 81">
              <a:extLst>
                <a:ext uri="{FF2B5EF4-FFF2-40B4-BE49-F238E27FC236}">
                  <a16:creationId xmlns:a16="http://schemas.microsoft.com/office/drawing/2014/main" id="{DF8D4B33-E6C1-4E1B-BA09-F9759D6FE359}"/>
                </a:ext>
              </a:extLst>
            </p:cNvPr>
            <p:cNvSpPr/>
            <p:nvPr/>
          </p:nvSpPr>
          <p:spPr>
            <a:xfrm>
              <a:off x="6953250" y="2717800"/>
              <a:ext cx="685800" cy="146050"/>
            </a:xfrm>
            <a:custGeom>
              <a:avLst/>
              <a:gdLst>
                <a:gd name="connsiteX0" fmla="*/ 0 w 685800"/>
                <a:gd name="connsiteY0" fmla="*/ 0 h 146050"/>
                <a:gd name="connsiteX1" fmla="*/ 685800 w 685800"/>
                <a:gd name="connsiteY1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5800" h="146050">
                  <a:moveTo>
                    <a:pt x="0" y="0"/>
                  </a:moveTo>
                  <a:lnTo>
                    <a:pt x="685800" y="1460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3" name="Forme libre : forme 82">
              <a:extLst>
                <a:ext uri="{FF2B5EF4-FFF2-40B4-BE49-F238E27FC236}">
                  <a16:creationId xmlns:a16="http://schemas.microsoft.com/office/drawing/2014/main" id="{88EB7DC9-8FCC-4C02-8D8F-50658E859BC6}"/>
                </a:ext>
              </a:extLst>
            </p:cNvPr>
            <p:cNvSpPr/>
            <p:nvPr/>
          </p:nvSpPr>
          <p:spPr>
            <a:xfrm>
              <a:off x="7023100" y="2393950"/>
              <a:ext cx="107950" cy="355600"/>
            </a:xfrm>
            <a:custGeom>
              <a:avLst/>
              <a:gdLst>
                <a:gd name="connsiteX0" fmla="*/ 0 w 107950"/>
                <a:gd name="connsiteY0" fmla="*/ 0 h 355600"/>
                <a:gd name="connsiteX1" fmla="*/ 107950 w 10795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950" h="355600">
                  <a:moveTo>
                    <a:pt x="0" y="0"/>
                  </a:moveTo>
                  <a:lnTo>
                    <a:pt x="107950" y="355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Forme libre : forme 83">
              <a:extLst>
                <a:ext uri="{FF2B5EF4-FFF2-40B4-BE49-F238E27FC236}">
                  <a16:creationId xmlns:a16="http://schemas.microsoft.com/office/drawing/2014/main" id="{ED3B85C5-3924-4597-955A-7C0D09D3DA80}"/>
                </a:ext>
              </a:extLst>
            </p:cNvPr>
            <p:cNvSpPr/>
            <p:nvPr/>
          </p:nvSpPr>
          <p:spPr>
            <a:xfrm>
              <a:off x="7086600" y="2286000"/>
              <a:ext cx="419100" cy="527050"/>
            </a:xfrm>
            <a:custGeom>
              <a:avLst/>
              <a:gdLst>
                <a:gd name="connsiteX0" fmla="*/ 349250 w 419100"/>
                <a:gd name="connsiteY0" fmla="*/ 527050 h 527050"/>
                <a:gd name="connsiteX1" fmla="*/ 419100 w 419100"/>
                <a:gd name="connsiteY1" fmla="*/ 95250 h 527050"/>
                <a:gd name="connsiteX2" fmla="*/ 0 w 419100"/>
                <a:gd name="connsiteY2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527050">
                  <a:moveTo>
                    <a:pt x="349250" y="527050"/>
                  </a:moveTo>
                  <a:lnTo>
                    <a:pt x="419100" y="952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Forme libre : forme 84">
              <a:extLst>
                <a:ext uri="{FF2B5EF4-FFF2-40B4-BE49-F238E27FC236}">
                  <a16:creationId xmlns:a16="http://schemas.microsoft.com/office/drawing/2014/main" id="{90CDA061-EE17-43CE-8771-BB04D2D98D5A}"/>
                </a:ext>
              </a:extLst>
            </p:cNvPr>
            <p:cNvSpPr/>
            <p:nvPr/>
          </p:nvSpPr>
          <p:spPr>
            <a:xfrm>
              <a:off x="7480300" y="2355850"/>
              <a:ext cx="279400" cy="107950"/>
            </a:xfrm>
            <a:custGeom>
              <a:avLst/>
              <a:gdLst>
                <a:gd name="connsiteX0" fmla="*/ 0 w 279400"/>
                <a:gd name="connsiteY0" fmla="*/ 107950 h 107950"/>
                <a:gd name="connsiteX1" fmla="*/ 279400 w 279400"/>
                <a:gd name="connsiteY1" fmla="*/ 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400" h="107950">
                  <a:moveTo>
                    <a:pt x="0" y="107950"/>
                  </a:moveTo>
                  <a:lnTo>
                    <a:pt x="279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Forme libre : forme 85">
              <a:extLst>
                <a:ext uri="{FF2B5EF4-FFF2-40B4-BE49-F238E27FC236}">
                  <a16:creationId xmlns:a16="http://schemas.microsoft.com/office/drawing/2014/main" id="{7436C178-3B9E-4ACD-B979-7EE934340EF7}"/>
                </a:ext>
              </a:extLst>
            </p:cNvPr>
            <p:cNvSpPr/>
            <p:nvPr/>
          </p:nvSpPr>
          <p:spPr>
            <a:xfrm>
              <a:off x="6762750" y="1676400"/>
              <a:ext cx="419100" cy="352425"/>
            </a:xfrm>
            <a:custGeom>
              <a:avLst/>
              <a:gdLst>
                <a:gd name="connsiteX0" fmla="*/ 285750 w 419100"/>
                <a:gd name="connsiteY0" fmla="*/ 352425 h 352425"/>
                <a:gd name="connsiteX1" fmla="*/ 419100 w 419100"/>
                <a:gd name="connsiteY1" fmla="*/ 38100 h 352425"/>
                <a:gd name="connsiteX2" fmla="*/ 0 w 419100"/>
                <a:gd name="connsiteY2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52425">
                  <a:moveTo>
                    <a:pt x="285750" y="352425"/>
                  </a:moveTo>
                  <a:lnTo>
                    <a:pt x="419100" y="381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Forme libre : forme 86">
              <a:extLst>
                <a:ext uri="{FF2B5EF4-FFF2-40B4-BE49-F238E27FC236}">
                  <a16:creationId xmlns:a16="http://schemas.microsoft.com/office/drawing/2014/main" id="{32F6BED7-36BF-4FBA-A207-B2301B80E967}"/>
                </a:ext>
              </a:extLst>
            </p:cNvPr>
            <p:cNvSpPr/>
            <p:nvPr/>
          </p:nvSpPr>
          <p:spPr>
            <a:xfrm>
              <a:off x="6762750" y="952500"/>
              <a:ext cx="161925" cy="723900"/>
            </a:xfrm>
            <a:custGeom>
              <a:avLst/>
              <a:gdLst>
                <a:gd name="connsiteX0" fmla="*/ 161925 w 161925"/>
                <a:gd name="connsiteY0" fmla="*/ 723900 h 723900"/>
                <a:gd name="connsiteX1" fmla="*/ 0 w 161925"/>
                <a:gd name="connsiteY1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 h="723900">
                  <a:moveTo>
                    <a:pt x="161925" y="7239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Forme libre : forme 87">
              <a:extLst>
                <a:ext uri="{FF2B5EF4-FFF2-40B4-BE49-F238E27FC236}">
                  <a16:creationId xmlns:a16="http://schemas.microsoft.com/office/drawing/2014/main" id="{87C2EC84-8485-46AB-811C-B167171DA91D}"/>
                </a:ext>
              </a:extLst>
            </p:cNvPr>
            <p:cNvSpPr/>
            <p:nvPr/>
          </p:nvSpPr>
          <p:spPr>
            <a:xfrm>
              <a:off x="6962775" y="942975"/>
              <a:ext cx="209550" cy="781050"/>
            </a:xfrm>
            <a:custGeom>
              <a:avLst/>
              <a:gdLst>
                <a:gd name="connsiteX0" fmla="*/ 209550 w 209550"/>
                <a:gd name="connsiteY0" fmla="*/ 781050 h 781050"/>
                <a:gd name="connsiteX1" fmla="*/ 0 w 209550"/>
                <a:gd name="connsiteY1" fmla="*/ 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9550" h="781050">
                  <a:moveTo>
                    <a:pt x="209550" y="78105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Forme libre : forme 88">
              <a:extLst>
                <a:ext uri="{FF2B5EF4-FFF2-40B4-BE49-F238E27FC236}">
                  <a16:creationId xmlns:a16="http://schemas.microsoft.com/office/drawing/2014/main" id="{6E49C4D3-F4EC-4D31-8121-F8FA687B63AD}"/>
                </a:ext>
              </a:extLst>
            </p:cNvPr>
            <p:cNvSpPr/>
            <p:nvPr/>
          </p:nvSpPr>
          <p:spPr>
            <a:xfrm>
              <a:off x="7153275" y="1800225"/>
              <a:ext cx="333375" cy="552450"/>
            </a:xfrm>
            <a:custGeom>
              <a:avLst/>
              <a:gdLst>
                <a:gd name="connsiteX0" fmla="*/ 200025 w 333375"/>
                <a:gd name="connsiteY0" fmla="*/ 552450 h 552450"/>
                <a:gd name="connsiteX1" fmla="*/ 333375 w 333375"/>
                <a:gd name="connsiteY1" fmla="*/ 266700 h 552450"/>
                <a:gd name="connsiteX2" fmla="*/ 123825 w 333375"/>
                <a:gd name="connsiteY2" fmla="*/ 47625 h 552450"/>
                <a:gd name="connsiteX3" fmla="*/ 0 w 333375"/>
                <a:gd name="connsiteY3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52450">
                  <a:moveTo>
                    <a:pt x="200025" y="552450"/>
                  </a:moveTo>
                  <a:lnTo>
                    <a:pt x="333375" y="266700"/>
                  </a:lnTo>
                  <a:lnTo>
                    <a:pt x="123825" y="47625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Forme libre : forme 89">
              <a:extLst>
                <a:ext uri="{FF2B5EF4-FFF2-40B4-BE49-F238E27FC236}">
                  <a16:creationId xmlns:a16="http://schemas.microsoft.com/office/drawing/2014/main" id="{859854D1-317E-46B8-AF93-D836DC30B9D8}"/>
                </a:ext>
              </a:extLst>
            </p:cNvPr>
            <p:cNvSpPr/>
            <p:nvPr/>
          </p:nvSpPr>
          <p:spPr>
            <a:xfrm>
              <a:off x="7419975" y="1790700"/>
              <a:ext cx="390525" cy="209550"/>
            </a:xfrm>
            <a:custGeom>
              <a:avLst/>
              <a:gdLst>
                <a:gd name="connsiteX0" fmla="*/ 0 w 390525"/>
                <a:gd name="connsiteY0" fmla="*/ 209550 h 209550"/>
                <a:gd name="connsiteX1" fmla="*/ 171450 w 390525"/>
                <a:gd name="connsiteY1" fmla="*/ 0 h 209550"/>
                <a:gd name="connsiteX2" fmla="*/ 390525 w 390525"/>
                <a:gd name="connsiteY2" fmla="*/ 95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0525" h="209550">
                  <a:moveTo>
                    <a:pt x="0" y="209550"/>
                  </a:moveTo>
                  <a:lnTo>
                    <a:pt x="171450" y="0"/>
                  </a:lnTo>
                  <a:lnTo>
                    <a:pt x="390525" y="952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Forme libre : forme 90">
              <a:extLst>
                <a:ext uri="{FF2B5EF4-FFF2-40B4-BE49-F238E27FC236}">
                  <a16:creationId xmlns:a16="http://schemas.microsoft.com/office/drawing/2014/main" id="{1B9D7FBF-763B-4F89-B1AA-34FE8D1F18CD}"/>
                </a:ext>
              </a:extLst>
            </p:cNvPr>
            <p:cNvSpPr/>
            <p:nvPr/>
          </p:nvSpPr>
          <p:spPr>
            <a:xfrm>
              <a:off x="7153275" y="962025"/>
              <a:ext cx="381000" cy="895350"/>
            </a:xfrm>
            <a:custGeom>
              <a:avLst/>
              <a:gdLst>
                <a:gd name="connsiteX0" fmla="*/ 381000 w 381000"/>
                <a:gd name="connsiteY0" fmla="*/ 895350 h 895350"/>
                <a:gd name="connsiteX1" fmla="*/ 0 w 381000"/>
                <a:gd name="connsiteY1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895350">
                  <a:moveTo>
                    <a:pt x="381000" y="89535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Forme libre : forme 91">
              <a:extLst>
                <a:ext uri="{FF2B5EF4-FFF2-40B4-BE49-F238E27FC236}">
                  <a16:creationId xmlns:a16="http://schemas.microsoft.com/office/drawing/2014/main" id="{0C1DA782-EC30-487C-A61D-A002F25E9529}"/>
                </a:ext>
              </a:extLst>
            </p:cNvPr>
            <p:cNvSpPr/>
            <p:nvPr/>
          </p:nvSpPr>
          <p:spPr>
            <a:xfrm>
              <a:off x="7267575" y="952500"/>
              <a:ext cx="428625" cy="838200"/>
            </a:xfrm>
            <a:custGeom>
              <a:avLst/>
              <a:gdLst>
                <a:gd name="connsiteX0" fmla="*/ 428625 w 428625"/>
                <a:gd name="connsiteY0" fmla="*/ 838200 h 838200"/>
                <a:gd name="connsiteX1" fmla="*/ 0 w 428625"/>
                <a:gd name="connsiteY1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5" h="838200">
                  <a:moveTo>
                    <a:pt x="428625" y="8382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Forme libre : forme 92">
              <a:extLst>
                <a:ext uri="{FF2B5EF4-FFF2-40B4-BE49-F238E27FC236}">
                  <a16:creationId xmlns:a16="http://schemas.microsoft.com/office/drawing/2014/main" id="{399FC579-7338-4AC9-BF31-321F215547FB}"/>
                </a:ext>
              </a:extLst>
            </p:cNvPr>
            <p:cNvSpPr/>
            <p:nvPr/>
          </p:nvSpPr>
          <p:spPr>
            <a:xfrm>
              <a:off x="7591425" y="1276350"/>
              <a:ext cx="371475" cy="304800"/>
            </a:xfrm>
            <a:custGeom>
              <a:avLst/>
              <a:gdLst>
                <a:gd name="connsiteX0" fmla="*/ 0 w 371475"/>
                <a:gd name="connsiteY0" fmla="*/ 304800 h 304800"/>
                <a:gd name="connsiteX1" fmla="*/ 104775 w 371475"/>
                <a:gd name="connsiteY1" fmla="*/ 0 h 304800"/>
                <a:gd name="connsiteX2" fmla="*/ 371475 w 371475"/>
                <a:gd name="connsiteY2" fmla="*/ 8572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475" h="304800">
                  <a:moveTo>
                    <a:pt x="0" y="304800"/>
                  </a:moveTo>
                  <a:lnTo>
                    <a:pt x="104775" y="0"/>
                  </a:lnTo>
                  <a:lnTo>
                    <a:pt x="371475" y="8572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Forme libre : forme 93">
              <a:extLst>
                <a:ext uri="{FF2B5EF4-FFF2-40B4-BE49-F238E27FC236}">
                  <a16:creationId xmlns:a16="http://schemas.microsoft.com/office/drawing/2014/main" id="{1FEEC14B-FDA3-4611-AB84-DFAE416BCFBE}"/>
                </a:ext>
              </a:extLst>
            </p:cNvPr>
            <p:cNvSpPr/>
            <p:nvPr/>
          </p:nvSpPr>
          <p:spPr>
            <a:xfrm>
              <a:off x="7696200" y="942975"/>
              <a:ext cx="123825" cy="342900"/>
            </a:xfrm>
            <a:custGeom>
              <a:avLst/>
              <a:gdLst>
                <a:gd name="connsiteX0" fmla="*/ 0 w 123825"/>
                <a:gd name="connsiteY0" fmla="*/ 342900 h 342900"/>
                <a:gd name="connsiteX1" fmla="*/ 123825 w 123825"/>
                <a:gd name="connsiteY1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25" h="342900">
                  <a:moveTo>
                    <a:pt x="0" y="342900"/>
                  </a:moveTo>
                  <a:lnTo>
                    <a:pt x="12382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Forme libre : forme 94">
              <a:extLst>
                <a:ext uri="{FF2B5EF4-FFF2-40B4-BE49-F238E27FC236}">
                  <a16:creationId xmlns:a16="http://schemas.microsoft.com/office/drawing/2014/main" id="{5E0B7508-BF19-4BD5-8C67-7C2D10B9DC16}"/>
                </a:ext>
              </a:extLst>
            </p:cNvPr>
            <p:cNvSpPr/>
            <p:nvPr/>
          </p:nvSpPr>
          <p:spPr>
            <a:xfrm>
              <a:off x="7381875" y="1028700"/>
              <a:ext cx="400050" cy="104775"/>
            </a:xfrm>
            <a:custGeom>
              <a:avLst/>
              <a:gdLst>
                <a:gd name="connsiteX0" fmla="*/ 0 w 400050"/>
                <a:gd name="connsiteY0" fmla="*/ 104775 h 104775"/>
                <a:gd name="connsiteX1" fmla="*/ 209550 w 400050"/>
                <a:gd name="connsiteY1" fmla="*/ 0 h 104775"/>
                <a:gd name="connsiteX2" fmla="*/ 400050 w 400050"/>
                <a:gd name="connsiteY2" fmla="*/ 476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050" h="104775">
                  <a:moveTo>
                    <a:pt x="0" y="104775"/>
                  </a:moveTo>
                  <a:lnTo>
                    <a:pt x="209550" y="0"/>
                  </a:lnTo>
                  <a:lnTo>
                    <a:pt x="400050" y="4762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Forme libre : forme 96">
              <a:extLst>
                <a:ext uri="{FF2B5EF4-FFF2-40B4-BE49-F238E27FC236}">
                  <a16:creationId xmlns:a16="http://schemas.microsoft.com/office/drawing/2014/main" id="{4204B642-4252-4FB7-804D-E92A34CFBA3A}"/>
                </a:ext>
              </a:extLst>
            </p:cNvPr>
            <p:cNvSpPr/>
            <p:nvPr/>
          </p:nvSpPr>
          <p:spPr>
            <a:xfrm>
              <a:off x="927100" y="939800"/>
              <a:ext cx="190500" cy="685800"/>
            </a:xfrm>
            <a:custGeom>
              <a:avLst/>
              <a:gdLst>
                <a:gd name="connsiteX0" fmla="*/ 114300 w 190500"/>
                <a:gd name="connsiteY0" fmla="*/ 0 h 685800"/>
                <a:gd name="connsiteX1" fmla="*/ 0 w 190500"/>
                <a:gd name="connsiteY1" fmla="*/ 596900 h 685800"/>
                <a:gd name="connsiteX2" fmla="*/ 190500 w 1905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85800">
                  <a:moveTo>
                    <a:pt x="114300" y="0"/>
                  </a:moveTo>
                  <a:lnTo>
                    <a:pt x="0" y="596900"/>
                  </a:lnTo>
                  <a:lnTo>
                    <a:pt x="190500" y="685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Forme libre : forme 97">
              <a:extLst>
                <a:ext uri="{FF2B5EF4-FFF2-40B4-BE49-F238E27FC236}">
                  <a16:creationId xmlns:a16="http://schemas.microsoft.com/office/drawing/2014/main" id="{E180377B-4696-44FE-8CC2-8FC8D8DD4E49}"/>
                </a:ext>
              </a:extLst>
            </p:cNvPr>
            <p:cNvSpPr/>
            <p:nvPr/>
          </p:nvSpPr>
          <p:spPr>
            <a:xfrm>
              <a:off x="673100" y="1460500"/>
              <a:ext cx="228600" cy="88900"/>
            </a:xfrm>
            <a:custGeom>
              <a:avLst/>
              <a:gdLst>
                <a:gd name="connsiteX0" fmla="*/ 228600 w 228600"/>
                <a:gd name="connsiteY0" fmla="*/ 88900 h 88900"/>
                <a:gd name="connsiteX1" fmla="*/ 0 w 228600"/>
                <a:gd name="connsiteY1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88900">
                  <a:moveTo>
                    <a:pt x="228600" y="889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Forme libre : forme 98">
              <a:extLst>
                <a:ext uri="{FF2B5EF4-FFF2-40B4-BE49-F238E27FC236}">
                  <a16:creationId xmlns:a16="http://schemas.microsoft.com/office/drawing/2014/main" id="{7DBB82D7-CE01-4102-8952-E6D8D0B4C2A9}"/>
                </a:ext>
              </a:extLst>
            </p:cNvPr>
            <p:cNvSpPr/>
            <p:nvPr/>
          </p:nvSpPr>
          <p:spPr>
            <a:xfrm>
              <a:off x="660400" y="1574800"/>
              <a:ext cx="393700" cy="609600"/>
            </a:xfrm>
            <a:custGeom>
              <a:avLst/>
              <a:gdLst>
                <a:gd name="connsiteX0" fmla="*/ 342900 w 393700"/>
                <a:gd name="connsiteY0" fmla="*/ 0 h 609600"/>
                <a:gd name="connsiteX1" fmla="*/ 279400 w 393700"/>
                <a:gd name="connsiteY1" fmla="*/ 393700 h 609600"/>
                <a:gd name="connsiteX2" fmla="*/ 393700 w 393700"/>
                <a:gd name="connsiteY2" fmla="*/ 609600 h 609600"/>
                <a:gd name="connsiteX3" fmla="*/ 0 w 393700"/>
                <a:gd name="connsiteY3" fmla="*/ 3302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609600">
                  <a:moveTo>
                    <a:pt x="342900" y="0"/>
                  </a:moveTo>
                  <a:lnTo>
                    <a:pt x="279400" y="393700"/>
                  </a:lnTo>
                  <a:lnTo>
                    <a:pt x="393700" y="609600"/>
                  </a:lnTo>
                  <a:lnTo>
                    <a:pt x="0" y="330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Forme libre : forme 99">
              <a:extLst>
                <a:ext uri="{FF2B5EF4-FFF2-40B4-BE49-F238E27FC236}">
                  <a16:creationId xmlns:a16="http://schemas.microsoft.com/office/drawing/2014/main" id="{DB32BBE4-1BC6-44AB-9BAA-35FEE27B872A}"/>
                </a:ext>
              </a:extLst>
            </p:cNvPr>
            <p:cNvSpPr/>
            <p:nvPr/>
          </p:nvSpPr>
          <p:spPr>
            <a:xfrm>
              <a:off x="812800" y="2057400"/>
              <a:ext cx="431800" cy="342900"/>
            </a:xfrm>
            <a:custGeom>
              <a:avLst/>
              <a:gdLst>
                <a:gd name="connsiteX0" fmla="*/ 38100 w 431800"/>
                <a:gd name="connsiteY0" fmla="*/ 0 h 342900"/>
                <a:gd name="connsiteX1" fmla="*/ 0 w 431800"/>
                <a:gd name="connsiteY1" fmla="*/ 228600 h 342900"/>
                <a:gd name="connsiteX2" fmla="*/ 342900 w 431800"/>
                <a:gd name="connsiteY2" fmla="*/ 342900 h 342900"/>
                <a:gd name="connsiteX3" fmla="*/ 431800 w 431800"/>
                <a:gd name="connsiteY3" fmla="*/ 508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342900">
                  <a:moveTo>
                    <a:pt x="38100" y="0"/>
                  </a:moveTo>
                  <a:lnTo>
                    <a:pt x="0" y="228600"/>
                  </a:lnTo>
                  <a:lnTo>
                    <a:pt x="342900" y="342900"/>
                  </a:lnTo>
                  <a:lnTo>
                    <a:pt x="431800" y="50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Forme libre : forme 100">
              <a:extLst>
                <a:ext uri="{FF2B5EF4-FFF2-40B4-BE49-F238E27FC236}">
                  <a16:creationId xmlns:a16="http://schemas.microsoft.com/office/drawing/2014/main" id="{E93ACB31-5B94-4F46-8926-5FE58DF068B5}"/>
                </a:ext>
              </a:extLst>
            </p:cNvPr>
            <p:cNvSpPr/>
            <p:nvPr/>
          </p:nvSpPr>
          <p:spPr>
            <a:xfrm>
              <a:off x="1358900" y="2400300"/>
              <a:ext cx="457200" cy="393700"/>
            </a:xfrm>
            <a:custGeom>
              <a:avLst/>
              <a:gdLst>
                <a:gd name="connsiteX0" fmla="*/ 241300 w 457200"/>
                <a:gd name="connsiteY0" fmla="*/ 0 h 393700"/>
                <a:gd name="connsiteX1" fmla="*/ 0 w 457200"/>
                <a:gd name="connsiteY1" fmla="*/ 165100 h 393700"/>
                <a:gd name="connsiteX2" fmla="*/ 88900 w 457200"/>
                <a:gd name="connsiteY2" fmla="*/ 393700 h 393700"/>
                <a:gd name="connsiteX3" fmla="*/ 457200 w 457200"/>
                <a:gd name="connsiteY3" fmla="*/ 1524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93700">
                  <a:moveTo>
                    <a:pt x="241300" y="0"/>
                  </a:moveTo>
                  <a:lnTo>
                    <a:pt x="0" y="165100"/>
                  </a:lnTo>
                  <a:lnTo>
                    <a:pt x="88900" y="393700"/>
                  </a:lnTo>
                  <a:lnTo>
                    <a:pt x="457200" y="1524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Forme libre : forme 102">
              <a:extLst>
                <a:ext uri="{FF2B5EF4-FFF2-40B4-BE49-F238E27FC236}">
                  <a16:creationId xmlns:a16="http://schemas.microsoft.com/office/drawing/2014/main" id="{EE689339-7C6A-42AE-8F25-A257485A0AEC}"/>
                </a:ext>
              </a:extLst>
            </p:cNvPr>
            <p:cNvSpPr/>
            <p:nvPr/>
          </p:nvSpPr>
          <p:spPr>
            <a:xfrm>
              <a:off x="914400" y="2781300"/>
              <a:ext cx="977900" cy="558800"/>
            </a:xfrm>
            <a:custGeom>
              <a:avLst/>
              <a:gdLst>
                <a:gd name="connsiteX0" fmla="*/ 0 w 977900"/>
                <a:gd name="connsiteY0" fmla="*/ 292100 h 558800"/>
                <a:gd name="connsiteX1" fmla="*/ 520700 w 977900"/>
                <a:gd name="connsiteY1" fmla="*/ 0 h 558800"/>
                <a:gd name="connsiteX2" fmla="*/ 914400 w 977900"/>
                <a:gd name="connsiteY2" fmla="*/ 38100 h 558800"/>
                <a:gd name="connsiteX3" fmla="*/ 977900 w 977900"/>
                <a:gd name="connsiteY3" fmla="*/ 254000 h 558800"/>
                <a:gd name="connsiteX4" fmla="*/ 660400 w 977900"/>
                <a:gd name="connsiteY4" fmla="*/ 508000 h 558800"/>
                <a:gd name="connsiteX5" fmla="*/ 330200 w 977900"/>
                <a:gd name="connsiteY5" fmla="*/ 393700 h 558800"/>
                <a:gd name="connsiteX6" fmla="*/ 12700 w 977900"/>
                <a:gd name="connsiteY6" fmla="*/ 558800 h 558800"/>
                <a:gd name="connsiteX7" fmla="*/ 0 w 977900"/>
                <a:gd name="connsiteY7" fmla="*/ 2921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7900" h="558800">
                  <a:moveTo>
                    <a:pt x="0" y="292100"/>
                  </a:moveTo>
                  <a:lnTo>
                    <a:pt x="520700" y="0"/>
                  </a:lnTo>
                  <a:lnTo>
                    <a:pt x="914400" y="38100"/>
                  </a:lnTo>
                  <a:lnTo>
                    <a:pt x="977900" y="254000"/>
                  </a:lnTo>
                  <a:lnTo>
                    <a:pt x="660400" y="508000"/>
                  </a:lnTo>
                  <a:lnTo>
                    <a:pt x="330200" y="393700"/>
                  </a:lnTo>
                  <a:lnTo>
                    <a:pt x="12700" y="558800"/>
                  </a:lnTo>
                  <a:lnTo>
                    <a:pt x="0" y="2921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Forme libre : forme 103">
              <a:extLst>
                <a:ext uri="{FF2B5EF4-FFF2-40B4-BE49-F238E27FC236}">
                  <a16:creationId xmlns:a16="http://schemas.microsoft.com/office/drawing/2014/main" id="{B4DFAFD3-132D-4CB4-B5F9-1B3F03E035F8}"/>
                </a:ext>
              </a:extLst>
            </p:cNvPr>
            <p:cNvSpPr/>
            <p:nvPr/>
          </p:nvSpPr>
          <p:spPr>
            <a:xfrm>
              <a:off x="787400" y="3860800"/>
              <a:ext cx="635000" cy="787400"/>
            </a:xfrm>
            <a:custGeom>
              <a:avLst/>
              <a:gdLst>
                <a:gd name="connsiteX0" fmla="*/ 190500 w 635000"/>
                <a:gd name="connsiteY0" fmla="*/ 0 h 787400"/>
                <a:gd name="connsiteX1" fmla="*/ 0 w 635000"/>
                <a:gd name="connsiteY1" fmla="*/ 469900 h 787400"/>
                <a:gd name="connsiteX2" fmla="*/ 203200 w 635000"/>
                <a:gd name="connsiteY2" fmla="*/ 787400 h 787400"/>
                <a:gd name="connsiteX3" fmla="*/ 635000 w 635000"/>
                <a:gd name="connsiteY3" fmla="*/ 736600 h 787400"/>
                <a:gd name="connsiteX4" fmla="*/ 419100 w 635000"/>
                <a:gd name="connsiteY4" fmla="*/ 266700 h 787400"/>
                <a:gd name="connsiteX5" fmla="*/ 190500 w 635000"/>
                <a:gd name="connsiteY5" fmla="*/ 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5000" h="787400">
                  <a:moveTo>
                    <a:pt x="190500" y="0"/>
                  </a:moveTo>
                  <a:lnTo>
                    <a:pt x="0" y="469900"/>
                  </a:lnTo>
                  <a:lnTo>
                    <a:pt x="203200" y="787400"/>
                  </a:lnTo>
                  <a:lnTo>
                    <a:pt x="635000" y="736600"/>
                  </a:lnTo>
                  <a:lnTo>
                    <a:pt x="419100" y="26670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Forme libre : forme 113">
              <a:extLst>
                <a:ext uri="{FF2B5EF4-FFF2-40B4-BE49-F238E27FC236}">
                  <a16:creationId xmlns:a16="http://schemas.microsoft.com/office/drawing/2014/main" id="{172B7456-3CBE-4440-8C87-144E653D0CAD}"/>
                </a:ext>
              </a:extLst>
            </p:cNvPr>
            <p:cNvSpPr/>
            <p:nvPr/>
          </p:nvSpPr>
          <p:spPr>
            <a:xfrm>
              <a:off x="660400" y="4635500"/>
              <a:ext cx="609600" cy="584200"/>
            </a:xfrm>
            <a:custGeom>
              <a:avLst/>
              <a:gdLst>
                <a:gd name="connsiteX0" fmla="*/ 0 w 609600"/>
                <a:gd name="connsiteY0" fmla="*/ 165100 h 584200"/>
                <a:gd name="connsiteX1" fmla="*/ 355600 w 609600"/>
                <a:gd name="connsiteY1" fmla="*/ 0 h 584200"/>
                <a:gd name="connsiteX2" fmla="*/ 609600 w 609600"/>
                <a:gd name="connsiteY2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584200">
                  <a:moveTo>
                    <a:pt x="0" y="165100"/>
                  </a:moveTo>
                  <a:lnTo>
                    <a:pt x="355600" y="0"/>
                  </a:lnTo>
                  <a:lnTo>
                    <a:pt x="609600" y="5842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8" name="Forme libre : forme 107">
              <a:extLst>
                <a:ext uri="{FF2B5EF4-FFF2-40B4-BE49-F238E27FC236}">
                  <a16:creationId xmlns:a16="http://schemas.microsoft.com/office/drawing/2014/main" id="{6261BAC1-A110-46E4-97BE-5E5A4023F84E}"/>
                </a:ext>
              </a:extLst>
            </p:cNvPr>
            <p:cNvSpPr/>
            <p:nvPr/>
          </p:nvSpPr>
          <p:spPr>
            <a:xfrm>
              <a:off x="645160" y="3302000"/>
              <a:ext cx="685800" cy="571500"/>
            </a:xfrm>
            <a:custGeom>
              <a:avLst/>
              <a:gdLst>
                <a:gd name="connsiteX0" fmla="*/ 88900 w 685800"/>
                <a:gd name="connsiteY0" fmla="*/ 0 h 571500"/>
                <a:gd name="connsiteX1" fmla="*/ 0 w 685800"/>
                <a:gd name="connsiteY1" fmla="*/ 381000 h 571500"/>
                <a:gd name="connsiteX2" fmla="*/ 317500 w 685800"/>
                <a:gd name="connsiteY2" fmla="*/ 571500 h 571500"/>
                <a:gd name="connsiteX3" fmla="*/ 685800 w 685800"/>
                <a:gd name="connsiteY3" fmla="*/ 139700 h 571500"/>
                <a:gd name="connsiteX4" fmla="*/ 88900 w 685800"/>
                <a:gd name="connsiteY4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" h="571500">
                  <a:moveTo>
                    <a:pt x="88900" y="0"/>
                  </a:moveTo>
                  <a:lnTo>
                    <a:pt x="0" y="381000"/>
                  </a:lnTo>
                  <a:lnTo>
                    <a:pt x="317500" y="571500"/>
                  </a:lnTo>
                  <a:lnTo>
                    <a:pt x="685800" y="139700"/>
                  </a:lnTo>
                  <a:lnTo>
                    <a:pt x="8890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9" name="Forme libre : forme 118">
              <a:extLst>
                <a:ext uri="{FF2B5EF4-FFF2-40B4-BE49-F238E27FC236}">
                  <a16:creationId xmlns:a16="http://schemas.microsoft.com/office/drawing/2014/main" id="{73DB3B54-CE65-4B7A-ACE2-5D25678EAD7C}"/>
                </a:ext>
              </a:extLst>
            </p:cNvPr>
            <p:cNvSpPr/>
            <p:nvPr/>
          </p:nvSpPr>
          <p:spPr>
            <a:xfrm>
              <a:off x="4394200" y="3416300"/>
              <a:ext cx="330200" cy="647700"/>
            </a:xfrm>
            <a:custGeom>
              <a:avLst/>
              <a:gdLst>
                <a:gd name="connsiteX0" fmla="*/ 0 w 330200"/>
                <a:gd name="connsiteY0" fmla="*/ 647700 h 647700"/>
                <a:gd name="connsiteX1" fmla="*/ 330200 w 330200"/>
                <a:gd name="connsiteY1" fmla="*/ 292100 h 647700"/>
                <a:gd name="connsiteX2" fmla="*/ 203200 w 330200"/>
                <a:gd name="connsiteY2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647700">
                  <a:moveTo>
                    <a:pt x="0" y="647700"/>
                  </a:moveTo>
                  <a:lnTo>
                    <a:pt x="330200" y="292100"/>
                  </a:lnTo>
                  <a:lnTo>
                    <a:pt x="203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Forme libre : forme 119">
              <a:extLst>
                <a:ext uri="{FF2B5EF4-FFF2-40B4-BE49-F238E27FC236}">
                  <a16:creationId xmlns:a16="http://schemas.microsoft.com/office/drawing/2014/main" id="{FCE08DFD-7588-4575-9767-F2E423657877}"/>
                </a:ext>
              </a:extLst>
            </p:cNvPr>
            <p:cNvSpPr/>
            <p:nvPr/>
          </p:nvSpPr>
          <p:spPr>
            <a:xfrm>
              <a:off x="3975100" y="4445000"/>
              <a:ext cx="266700" cy="762000"/>
            </a:xfrm>
            <a:custGeom>
              <a:avLst/>
              <a:gdLst>
                <a:gd name="connsiteX0" fmla="*/ 88900 w 266700"/>
                <a:gd name="connsiteY0" fmla="*/ 0 h 762000"/>
                <a:gd name="connsiteX1" fmla="*/ 266700 w 266700"/>
                <a:gd name="connsiteY1" fmla="*/ 469900 h 762000"/>
                <a:gd name="connsiteX2" fmla="*/ 0 w 266700"/>
                <a:gd name="connsiteY2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6700" h="762000">
                  <a:moveTo>
                    <a:pt x="88900" y="0"/>
                  </a:moveTo>
                  <a:lnTo>
                    <a:pt x="266700" y="469900"/>
                  </a:lnTo>
                  <a:lnTo>
                    <a:pt x="0" y="762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Forme libre : forme 120">
              <a:extLst>
                <a:ext uri="{FF2B5EF4-FFF2-40B4-BE49-F238E27FC236}">
                  <a16:creationId xmlns:a16="http://schemas.microsoft.com/office/drawing/2014/main" id="{F24B9729-7C3D-4046-B1C6-B081B0C36ADA}"/>
                </a:ext>
              </a:extLst>
            </p:cNvPr>
            <p:cNvSpPr/>
            <p:nvPr/>
          </p:nvSpPr>
          <p:spPr>
            <a:xfrm>
              <a:off x="4457700" y="4203700"/>
              <a:ext cx="177800" cy="990600"/>
            </a:xfrm>
            <a:custGeom>
              <a:avLst/>
              <a:gdLst>
                <a:gd name="connsiteX0" fmla="*/ 152400 w 177800"/>
                <a:gd name="connsiteY0" fmla="*/ 990600 h 990600"/>
                <a:gd name="connsiteX1" fmla="*/ 12700 w 177800"/>
                <a:gd name="connsiteY1" fmla="*/ 723900 h 990600"/>
                <a:gd name="connsiteX2" fmla="*/ 177800 w 177800"/>
                <a:gd name="connsiteY2" fmla="*/ 330200 h 990600"/>
                <a:gd name="connsiteX3" fmla="*/ 0 w 177800"/>
                <a:gd name="connsiteY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990600">
                  <a:moveTo>
                    <a:pt x="152400" y="990600"/>
                  </a:moveTo>
                  <a:lnTo>
                    <a:pt x="12700" y="723900"/>
                  </a:lnTo>
                  <a:lnTo>
                    <a:pt x="177800" y="3302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Forme libre : forme 121">
              <a:extLst>
                <a:ext uri="{FF2B5EF4-FFF2-40B4-BE49-F238E27FC236}">
                  <a16:creationId xmlns:a16="http://schemas.microsoft.com/office/drawing/2014/main" id="{60FAFD08-9466-434C-963C-7B92BF21ED82}"/>
                </a:ext>
              </a:extLst>
            </p:cNvPr>
            <p:cNvSpPr/>
            <p:nvPr/>
          </p:nvSpPr>
          <p:spPr>
            <a:xfrm>
              <a:off x="4521200" y="4648200"/>
              <a:ext cx="609600" cy="406400"/>
            </a:xfrm>
            <a:custGeom>
              <a:avLst/>
              <a:gdLst>
                <a:gd name="connsiteX0" fmla="*/ 63500 w 609600"/>
                <a:gd name="connsiteY0" fmla="*/ 0 h 406400"/>
                <a:gd name="connsiteX1" fmla="*/ 368300 w 609600"/>
                <a:gd name="connsiteY1" fmla="*/ 241300 h 406400"/>
                <a:gd name="connsiteX2" fmla="*/ 444500 w 609600"/>
                <a:gd name="connsiteY2" fmla="*/ 88900 h 406400"/>
                <a:gd name="connsiteX3" fmla="*/ 609600 w 609600"/>
                <a:gd name="connsiteY3" fmla="*/ 88900 h 406400"/>
                <a:gd name="connsiteX4" fmla="*/ 609600 w 609600"/>
                <a:gd name="connsiteY4" fmla="*/ 406400 h 406400"/>
                <a:gd name="connsiteX5" fmla="*/ 0 w 609600"/>
                <a:gd name="connsiteY5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406400">
                  <a:moveTo>
                    <a:pt x="63500" y="0"/>
                  </a:moveTo>
                  <a:lnTo>
                    <a:pt x="368300" y="241300"/>
                  </a:lnTo>
                  <a:lnTo>
                    <a:pt x="444500" y="88900"/>
                  </a:lnTo>
                  <a:lnTo>
                    <a:pt x="609600" y="88900"/>
                  </a:lnTo>
                  <a:lnTo>
                    <a:pt x="609600" y="406400"/>
                  </a:lnTo>
                  <a:lnTo>
                    <a:pt x="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Forme libre : forme 122">
              <a:extLst>
                <a:ext uri="{FF2B5EF4-FFF2-40B4-BE49-F238E27FC236}">
                  <a16:creationId xmlns:a16="http://schemas.microsoft.com/office/drawing/2014/main" id="{B78A7431-FE26-4681-B44B-32D46AAD2BAC}"/>
                </a:ext>
              </a:extLst>
            </p:cNvPr>
            <p:cNvSpPr/>
            <p:nvPr/>
          </p:nvSpPr>
          <p:spPr>
            <a:xfrm>
              <a:off x="5130800" y="4597400"/>
              <a:ext cx="368300" cy="622300"/>
            </a:xfrm>
            <a:custGeom>
              <a:avLst/>
              <a:gdLst>
                <a:gd name="connsiteX0" fmla="*/ 0 w 368300"/>
                <a:gd name="connsiteY0" fmla="*/ 152400 h 622300"/>
                <a:gd name="connsiteX1" fmla="*/ 76200 w 368300"/>
                <a:gd name="connsiteY1" fmla="*/ 12700 h 622300"/>
                <a:gd name="connsiteX2" fmla="*/ 266700 w 368300"/>
                <a:gd name="connsiteY2" fmla="*/ 0 h 622300"/>
                <a:gd name="connsiteX3" fmla="*/ 368300 w 368300"/>
                <a:gd name="connsiteY3" fmla="*/ 622300 h 6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622300">
                  <a:moveTo>
                    <a:pt x="0" y="152400"/>
                  </a:moveTo>
                  <a:lnTo>
                    <a:pt x="76200" y="12700"/>
                  </a:lnTo>
                  <a:lnTo>
                    <a:pt x="266700" y="0"/>
                  </a:lnTo>
                  <a:lnTo>
                    <a:pt x="368300" y="622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Forme libre : forme 123">
              <a:extLst>
                <a:ext uri="{FF2B5EF4-FFF2-40B4-BE49-F238E27FC236}">
                  <a16:creationId xmlns:a16="http://schemas.microsoft.com/office/drawing/2014/main" id="{B37169E7-8A87-40F6-B9B2-A48A1384BFBB}"/>
                </a:ext>
              </a:extLst>
            </p:cNvPr>
            <p:cNvSpPr/>
            <p:nvPr/>
          </p:nvSpPr>
          <p:spPr>
            <a:xfrm>
              <a:off x="4648200" y="4089400"/>
              <a:ext cx="520700" cy="571500"/>
            </a:xfrm>
            <a:custGeom>
              <a:avLst/>
              <a:gdLst>
                <a:gd name="connsiteX0" fmla="*/ 520700 w 520700"/>
                <a:gd name="connsiteY0" fmla="*/ 571500 h 571500"/>
                <a:gd name="connsiteX1" fmla="*/ 165100 w 520700"/>
                <a:gd name="connsiteY1" fmla="*/ 0 h 571500"/>
                <a:gd name="connsiteX2" fmla="*/ 0 w 520700"/>
                <a:gd name="connsiteY2" fmla="*/ 4064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571500">
                  <a:moveTo>
                    <a:pt x="520700" y="571500"/>
                  </a:moveTo>
                  <a:lnTo>
                    <a:pt x="165100" y="0"/>
                  </a:lnTo>
                  <a:lnTo>
                    <a:pt x="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Forme libre : forme 124">
              <a:extLst>
                <a:ext uri="{FF2B5EF4-FFF2-40B4-BE49-F238E27FC236}">
                  <a16:creationId xmlns:a16="http://schemas.microsoft.com/office/drawing/2014/main" id="{D0414EF8-5D70-481A-937C-7BA10C8F3DD8}"/>
                </a:ext>
              </a:extLst>
            </p:cNvPr>
            <p:cNvSpPr/>
            <p:nvPr/>
          </p:nvSpPr>
          <p:spPr>
            <a:xfrm>
              <a:off x="4711700" y="3632200"/>
              <a:ext cx="419100" cy="469900"/>
            </a:xfrm>
            <a:custGeom>
              <a:avLst/>
              <a:gdLst>
                <a:gd name="connsiteX0" fmla="*/ 101600 w 419100"/>
                <a:gd name="connsiteY0" fmla="*/ 469900 h 469900"/>
                <a:gd name="connsiteX1" fmla="*/ 419100 w 419100"/>
                <a:gd name="connsiteY1" fmla="*/ 444500 h 469900"/>
                <a:gd name="connsiteX2" fmla="*/ 355600 w 419100"/>
                <a:gd name="connsiteY2" fmla="*/ 0 h 469900"/>
                <a:gd name="connsiteX3" fmla="*/ 0 w 419100"/>
                <a:gd name="connsiteY3" fmla="*/ 6350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100" h="469900">
                  <a:moveTo>
                    <a:pt x="101600" y="469900"/>
                  </a:moveTo>
                  <a:lnTo>
                    <a:pt x="419100" y="444500"/>
                  </a:lnTo>
                  <a:lnTo>
                    <a:pt x="355600" y="0"/>
                  </a:lnTo>
                  <a:lnTo>
                    <a:pt x="0" y="63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Forme libre : forme 125">
              <a:extLst>
                <a:ext uri="{FF2B5EF4-FFF2-40B4-BE49-F238E27FC236}">
                  <a16:creationId xmlns:a16="http://schemas.microsoft.com/office/drawing/2014/main" id="{0DC7B581-D4A8-4314-9845-2D99A0B47268}"/>
                </a:ext>
              </a:extLst>
            </p:cNvPr>
            <p:cNvSpPr/>
            <p:nvPr/>
          </p:nvSpPr>
          <p:spPr>
            <a:xfrm>
              <a:off x="5092700" y="3467100"/>
              <a:ext cx="469900" cy="495300"/>
            </a:xfrm>
            <a:custGeom>
              <a:avLst/>
              <a:gdLst>
                <a:gd name="connsiteX0" fmla="*/ 0 w 469900"/>
                <a:gd name="connsiteY0" fmla="*/ 368300 h 495300"/>
                <a:gd name="connsiteX1" fmla="*/ 215900 w 469900"/>
                <a:gd name="connsiteY1" fmla="*/ 495300 h 495300"/>
                <a:gd name="connsiteX2" fmla="*/ 469900 w 469900"/>
                <a:gd name="connsiteY2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9900" h="495300">
                  <a:moveTo>
                    <a:pt x="0" y="368300"/>
                  </a:moveTo>
                  <a:lnTo>
                    <a:pt x="215900" y="495300"/>
                  </a:lnTo>
                  <a:lnTo>
                    <a:pt x="469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Forme libre : forme 126">
              <a:extLst>
                <a:ext uri="{FF2B5EF4-FFF2-40B4-BE49-F238E27FC236}">
                  <a16:creationId xmlns:a16="http://schemas.microsoft.com/office/drawing/2014/main" id="{8986FCB3-8043-4A1D-B3F8-121BFA7EF1AE}"/>
                </a:ext>
              </a:extLst>
            </p:cNvPr>
            <p:cNvSpPr/>
            <p:nvPr/>
          </p:nvSpPr>
          <p:spPr>
            <a:xfrm>
              <a:off x="5422900" y="3810000"/>
              <a:ext cx="342900" cy="901700"/>
            </a:xfrm>
            <a:custGeom>
              <a:avLst/>
              <a:gdLst>
                <a:gd name="connsiteX0" fmla="*/ 12700 w 342900"/>
                <a:gd name="connsiteY0" fmla="*/ 901700 h 901700"/>
                <a:gd name="connsiteX1" fmla="*/ 317500 w 342900"/>
                <a:gd name="connsiteY1" fmla="*/ 762000 h 901700"/>
                <a:gd name="connsiteX2" fmla="*/ 330200 w 342900"/>
                <a:gd name="connsiteY2" fmla="*/ 444500 h 901700"/>
                <a:gd name="connsiteX3" fmla="*/ 165100 w 342900"/>
                <a:gd name="connsiteY3" fmla="*/ 381000 h 901700"/>
                <a:gd name="connsiteX4" fmla="*/ 342900 w 342900"/>
                <a:gd name="connsiteY4" fmla="*/ 228600 h 901700"/>
                <a:gd name="connsiteX5" fmla="*/ 0 w 342900"/>
                <a:gd name="connsiteY5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900" h="901700">
                  <a:moveTo>
                    <a:pt x="12700" y="901700"/>
                  </a:moveTo>
                  <a:lnTo>
                    <a:pt x="317500" y="762000"/>
                  </a:lnTo>
                  <a:lnTo>
                    <a:pt x="330200" y="444500"/>
                  </a:lnTo>
                  <a:lnTo>
                    <a:pt x="165100" y="381000"/>
                  </a:lnTo>
                  <a:lnTo>
                    <a:pt x="342900" y="2286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Forme libre : forme 127">
              <a:extLst>
                <a:ext uri="{FF2B5EF4-FFF2-40B4-BE49-F238E27FC236}">
                  <a16:creationId xmlns:a16="http://schemas.microsoft.com/office/drawing/2014/main" id="{517A8E66-9DE3-4C97-8278-160F34914909}"/>
                </a:ext>
              </a:extLst>
            </p:cNvPr>
            <p:cNvSpPr/>
            <p:nvPr/>
          </p:nvSpPr>
          <p:spPr>
            <a:xfrm>
              <a:off x="5537200" y="3429000"/>
              <a:ext cx="1689100" cy="190500"/>
            </a:xfrm>
            <a:custGeom>
              <a:avLst/>
              <a:gdLst>
                <a:gd name="connsiteX0" fmla="*/ 0 w 1689100"/>
                <a:gd name="connsiteY0" fmla="*/ 177800 h 190500"/>
                <a:gd name="connsiteX1" fmla="*/ 1651000 w 1689100"/>
                <a:gd name="connsiteY1" fmla="*/ 190500 h 190500"/>
                <a:gd name="connsiteX2" fmla="*/ 1689100 w 1689100"/>
                <a:gd name="connsiteY2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9100" h="190500">
                  <a:moveTo>
                    <a:pt x="0" y="177800"/>
                  </a:moveTo>
                  <a:lnTo>
                    <a:pt x="1651000" y="190500"/>
                  </a:lnTo>
                  <a:lnTo>
                    <a:pt x="1689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Forme libre : forme 128">
              <a:extLst>
                <a:ext uri="{FF2B5EF4-FFF2-40B4-BE49-F238E27FC236}">
                  <a16:creationId xmlns:a16="http://schemas.microsoft.com/office/drawing/2014/main" id="{AEC6067C-D087-4E83-B51A-A853B9450D19}"/>
                </a:ext>
              </a:extLst>
            </p:cNvPr>
            <p:cNvSpPr/>
            <p:nvPr/>
          </p:nvSpPr>
          <p:spPr>
            <a:xfrm>
              <a:off x="5613400" y="3581400"/>
              <a:ext cx="101600" cy="381000"/>
            </a:xfrm>
            <a:custGeom>
              <a:avLst/>
              <a:gdLst>
                <a:gd name="connsiteX0" fmla="*/ 101600 w 101600"/>
                <a:gd name="connsiteY0" fmla="*/ 0 h 381000"/>
                <a:gd name="connsiteX1" fmla="*/ 0 w 1016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00" h="381000">
                  <a:moveTo>
                    <a:pt x="101600" y="0"/>
                  </a:moveTo>
                  <a:lnTo>
                    <a:pt x="0" y="381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Forme libre : forme 129">
              <a:extLst>
                <a:ext uri="{FF2B5EF4-FFF2-40B4-BE49-F238E27FC236}">
                  <a16:creationId xmlns:a16="http://schemas.microsoft.com/office/drawing/2014/main" id="{369844FE-50C4-4E67-81DE-063F8D8F9A66}"/>
                </a:ext>
              </a:extLst>
            </p:cNvPr>
            <p:cNvSpPr/>
            <p:nvPr/>
          </p:nvSpPr>
          <p:spPr>
            <a:xfrm>
              <a:off x="5753100" y="3632200"/>
              <a:ext cx="190500" cy="673100"/>
            </a:xfrm>
            <a:custGeom>
              <a:avLst/>
              <a:gdLst>
                <a:gd name="connsiteX0" fmla="*/ 190500 w 190500"/>
                <a:gd name="connsiteY0" fmla="*/ 0 h 673100"/>
                <a:gd name="connsiteX1" fmla="*/ 0 w 190500"/>
                <a:gd name="connsiteY1" fmla="*/ 6731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673100">
                  <a:moveTo>
                    <a:pt x="190500" y="0"/>
                  </a:moveTo>
                  <a:lnTo>
                    <a:pt x="0" y="673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Forme libre : forme 130">
              <a:extLst>
                <a:ext uri="{FF2B5EF4-FFF2-40B4-BE49-F238E27FC236}">
                  <a16:creationId xmlns:a16="http://schemas.microsoft.com/office/drawing/2014/main" id="{490FDB4E-E078-4E6F-A4F3-0A79140C0E59}"/>
                </a:ext>
              </a:extLst>
            </p:cNvPr>
            <p:cNvSpPr/>
            <p:nvPr/>
          </p:nvSpPr>
          <p:spPr>
            <a:xfrm>
              <a:off x="5448300" y="3619500"/>
              <a:ext cx="685800" cy="1308100"/>
            </a:xfrm>
            <a:custGeom>
              <a:avLst/>
              <a:gdLst>
                <a:gd name="connsiteX0" fmla="*/ 685800 w 685800"/>
                <a:gd name="connsiteY0" fmla="*/ 0 h 1308100"/>
                <a:gd name="connsiteX1" fmla="*/ 342900 w 685800"/>
                <a:gd name="connsiteY1" fmla="*/ 1308100 h 1308100"/>
                <a:gd name="connsiteX2" fmla="*/ 0 w 685800"/>
                <a:gd name="connsiteY2" fmla="*/ 1257300 h 13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5800" h="1308100">
                  <a:moveTo>
                    <a:pt x="685800" y="0"/>
                  </a:moveTo>
                  <a:lnTo>
                    <a:pt x="342900" y="1308100"/>
                  </a:lnTo>
                  <a:lnTo>
                    <a:pt x="0" y="1257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2" name="Forme libre : forme 131">
              <a:extLst>
                <a:ext uri="{FF2B5EF4-FFF2-40B4-BE49-F238E27FC236}">
                  <a16:creationId xmlns:a16="http://schemas.microsoft.com/office/drawing/2014/main" id="{AA251118-EB86-4435-92B5-027B48C8D45B}"/>
                </a:ext>
              </a:extLst>
            </p:cNvPr>
            <p:cNvSpPr/>
            <p:nvPr/>
          </p:nvSpPr>
          <p:spPr>
            <a:xfrm>
              <a:off x="5778500" y="3619500"/>
              <a:ext cx="558800" cy="1333500"/>
            </a:xfrm>
            <a:custGeom>
              <a:avLst/>
              <a:gdLst>
                <a:gd name="connsiteX0" fmla="*/ 558800 w 558800"/>
                <a:gd name="connsiteY0" fmla="*/ 0 h 1333500"/>
                <a:gd name="connsiteX1" fmla="*/ 203200 w 558800"/>
                <a:gd name="connsiteY1" fmla="*/ 1333500 h 1333500"/>
                <a:gd name="connsiteX2" fmla="*/ 0 w 558800"/>
                <a:gd name="connsiteY2" fmla="*/ 130810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8800" h="1333500">
                  <a:moveTo>
                    <a:pt x="558800" y="0"/>
                  </a:moveTo>
                  <a:lnTo>
                    <a:pt x="203200" y="1333500"/>
                  </a:lnTo>
                  <a:lnTo>
                    <a:pt x="0" y="1308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3" name="Forme libre : forme 132">
              <a:extLst>
                <a:ext uri="{FF2B5EF4-FFF2-40B4-BE49-F238E27FC236}">
                  <a16:creationId xmlns:a16="http://schemas.microsoft.com/office/drawing/2014/main" id="{9E18E9B3-87AF-4A90-A0E3-7CFDBE191552}"/>
                </a:ext>
              </a:extLst>
            </p:cNvPr>
            <p:cNvSpPr/>
            <p:nvPr/>
          </p:nvSpPr>
          <p:spPr>
            <a:xfrm>
              <a:off x="5981700" y="3619500"/>
              <a:ext cx="546100" cy="1384300"/>
            </a:xfrm>
            <a:custGeom>
              <a:avLst/>
              <a:gdLst>
                <a:gd name="connsiteX0" fmla="*/ 546100 w 546100"/>
                <a:gd name="connsiteY0" fmla="*/ 0 h 1384300"/>
                <a:gd name="connsiteX1" fmla="*/ 203200 w 546100"/>
                <a:gd name="connsiteY1" fmla="*/ 1384300 h 1384300"/>
                <a:gd name="connsiteX2" fmla="*/ 0 w 546100"/>
                <a:gd name="connsiteY2" fmla="*/ 134620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6100" h="1384300">
                  <a:moveTo>
                    <a:pt x="546100" y="0"/>
                  </a:moveTo>
                  <a:lnTo>
                    <a:pt x="203200" y="1384300"/>
                  </a:lnTo>
                  <a:lnTo>
                    <a:pt x="0" y="1346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Forme libre : forme 133">
              <a:extLst>
                <a:ext uri="{FF2B5EF4-FFF2-40B4-BE49-F238E27FC236}">
                  <a16:creationId xmlns:a16="http://schemas.microsoft.com/office/drawing/2014/main" id="{CDCB3B75-5AFD-4E9A-9992-1F0FDCCAB0CC}"/>
                </a:ext>
              </a:extLst>
            </p:cNvPr>
            <p:cNvSpPr/>
            <p:nvPr/>
          </p:nvSpPr>
          <p:spPr>
            <a:xfrm>
              <a:off x="6159500" y="3619500"/>
              <a:ext cx="609600" cy="1422400"/>
            </a:xfrm>
            <a:custGeom>
              <a:avLst/>
              <a:gdLst>
                <a:gd name="connsiteX0" fmla="*/ 609600 w 609600"/>
                <a:gd name="connsiteY0" fmla="*/ 0 h 1422400"/>
                <a:gd name="connsiteX1" fmla="*/ 228600 w 609600"/>
                <a:gd name="connsiteY1" fmla="*/ 1422400 h 1422400"/>
                <a:gd name="connsiteX2" fmla="*/ 0 w 609600"/>
                <a:gd name="connsiteY2" fmla="*/ 13843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422400">
                  <a:moveTo>
                    <a:pt x="609600" y="0"/>
                  </a:moveTo>
                  <a:lnTo>
                    <a:pt x="228600" y="1422400"/>
                  </a:lnTo>
                  <a:lnTo>
                    <a:pt x="0" y="1384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Forme libre : forme 134">
              <a:extLst>
                <a:ext uri="{FF2B5EF4-FFF2-40B4-BE49-F238E27FC236}">
                  <a16:creationId xmlns:a16="http://schemas.microsoft.com/office/drawing/2014/main" id="{A016F2CB-09A8-4435-BB88-67D462EB4A1F}"/>
                </a:ext>
              </a:extLst>
            </p:cNvPr>
            <p:cNvSpPr/>
            <p:nvPr/>
          </p:nvSpPr>
          <p:spPr>
            <a:xfrm>
              <a:off x="6413500" y="3619500"/>
              <a:ext cx="571500" cy="1511300"/>
            </a:xfrm>
            <a:custGeom>
              <a:avLst/>
              <a:gdLst>
                <a:gd name="connsiteX0" fmla="*/ 571500 w 571500"/>
                <a:gd name="connsiteY0" fmla="*/ 0 h 1511300"/>
                <a:gd name="connsiteX1" fmla="*/ 254000 w 571500"/>
                <a:gd name="connsiteY1" fmla="*/ 1511300 h 1511300"/>
                <a:gd name="connsiteX2" fmla="*/ 0 w 571500"/>
                <a:gd name="connsiteY2" fmla="*/ 14351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0" h="1511300">
                  <a:moveTo>
                    <a:pt x="571500" y="0"/>
                  </a:moveTo>
                  <a:lnTo>
                    <a:pt x="254000" y="1511300"/>
                  </a:lnTo>
                  <a:lnTo>
                    <a:pt x="0" y="1435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Forme libre : forme 135">
              <a:extLst>
                <a:ext uri="{FF2B5EF4-FFF2-40B4-BE49-F238E27FC236}">
                  <a16:creationId xmlns:a16="http://schemas.microsoft.com/office/drawing/2014/main" id="{51D7D6C9-AB37-4C07-85F4-C2AFC32DD9C7}"/>
                </a:ext>
              </a:extLst>
            </p:cNvPr>
            <p:cNvSpPr/>
            <p:nvPr/>
          </p:nvSpPr>
          <p:spPr>
            <a:xfrm>
              <a:off x="6667500" y="3619500"/>
              <a:ext cx="520700" cy="1600200"/>
            </a:xfrm>
            <a:custGeom>
              <a:avLst/>
              <a:gdLst>
                <a:gd name="connsiteX0" fmla="*/ 520700 w 520700"/>
                <a:gd name="connsiteY0" fmla="*/ 0 h 1600200"/>
                <a:gd name="connsiteX1" fmla="*/ 304800 w 520700"/>
                <a:gd name="connsiteY1" fmla="*/ 1600200 h 1600200"/>
                <a:gd name="connsiteX2" fmla="*/ 0 w 520700"/>
                <a:gd name="connsiteY2" fmla="*/ 15113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1600200">
                  <a:moveTo>
                    <a:pt x="520700" y="0"/>
                  </a:moveTo>
                  <a:lnTo>
                    <a:pt x="304800" y="1600200"/>
                  </a:lnTo>
                  <a:lnTo>
                    <a:pt x="0" y="1511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Forme libre : forme 136">
              <a:extLst>
                <a:ext uri="{FF2B5EF4-FFF2-40B4-BE49-F238E27FC236}">
                  <a16:creationId xmlns:a16="http://schemas.microsoft.com/office/drawing/2014/main" id="{041BA73A-1770-4EE0-876C-C92A3380500A}"/>
                </a:ext>
              </a:extLst>
            </p:cNvPr>
            <p:cNvSpPr/>
            <p:nvPr/>
          </p:nvSpPr>
          <p:spPr>
            <a:xfrm>
              <a:off x="5969000" y="4953000"/>
              <a:ext cx="38100" cy="266700"/>
            </a:xfrm>
            <a:custGeom>
              <a:avLst/>
              <a:gdLst>
                <a:gd name="connsiteX0" fmla="*/ 0 w 38100"/>
                <a:gd name="connsiteY0" fmla="*/ 0 h 266700"/>
                <a:gd name="connsiteX1" fmla="*/ 38100 w 38100"/>
                <a:gd name="connsiteY1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 h="266700">
                  <a:moveTo>
                    <a:pt x="0" y="0"/>
                  </a:moveTo>
                  <a:lnTo>
                    <a:pt x="38100" y="266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Forme libre : forme 137">
              <a:extLst>
                <a:ext uri="{FF2B5EF4-FFF2-40B4-BE49-F238E27FC236}">
                  <a16:creationId xmlns:a16="http://schemas.microsoft.com/office/drawing/2014/main" id="{9C82A0E5-47A3-4979-86F0-B1CFD221BC6F}"/>
                </a:ext>
              </a:extLst>
            </p:cNvPr>
            <p:cNvSpPr/>
            <p:nvPr/>
          </p:nvSpPr>
          <p:spPr>
            <a:xfrm>
              <a:off x="7213600" y="3606800"/>
              <a:ext cx="571500" cy="165100"/>
            </a:xfrm>
            <a:custGeom>
              <a:avLst/>
              <a:gdLst>
                <a:gd name="connsiteX0" fmla="*/ 0 w 571500"/>
                <a:gd name="connsiteY0" fmla="*/ 25400 h 165100"/>
                <a:gd name="connsiteX1" fmla="*/ 393700 w 571500"/>
                <a:gd name="connsiteY1" fmla="*/ 0 h 165100"/>
                <a:gd name="connsiteX2" fmla="*/ 431800 w 571500"/>
                <a:gd name="connsiteY2" fmla="*/ 152400 h 165100"/>
                <a:gd name="connsiteX3" fmla="*/ 571500 w 571500"/>
                <a:gd name="connsiteY3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165100">
                  <a:moveTo>
                    <a:pt x="0" y="25400"/>
                  </a:moveTo>
                  <a:lnTo>
                    <a:pt x="393700" y="0"/>
                  </a:lnTo>
                  <a:lnTo>
                    <a:pt x="431800" y="152400"/>
                  </a:lnTo>
                  <a:lnTo>
                    <a:pt x="571500" y="165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Forme libre : forme 138">
              <a:extLst>
                <a:ext uri="{FF2B5EF4-FFF2-40B4-BE49-F238E27FC236}">
                  <a16:creationId xmlns:a16="http://schemas.microsoft.com/office/drawing/2014/main" id="{80E08C70-7CF7-4BF1-9E56-DC333094D84D}"/>
                </a:ext>
              </a:extLst>
            </p:cNvPr>
            <p:cNvSpPr/>
            <p:nvPr/>
          </p:nvSpPr>
          <p:spPr>
            <a:xfrm>
              <a:off x="7162800" y="3898900"/>
              <a:ext cx="596900" cy="88900"/>
            </a:xfrm>
            <a:custGeom>
              <a:avLst/>
              <a:gdLst>
                <a:gd name="connsiteX0" fmla="*/ 0 w 596900"/>
                <a:gd name="connsiteY0" fmla="*/ 88900 h 88900"/>
                <a:gd name="connsiteX1" fmla="*/ 596900 w 596900"/>
                <a:gd name="connsiteY1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6900" h="88900">
                  <a:moveTo>
                    <a:pt x="0" y="88900"/>
                  </a:moveTo>
                  <a:lnTo>
                    <a:pt x="596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Forme libre : forme 139">
              <a:extLst>
                <a:ext uri="{FF2B5EF4-FFF2-40B4-BE49-F238E27FC236}">
                  <a16:creationId xmlns:a16="http://schemas.microsoft.com/office/drawing/2014/main" id="{32670A46-7B2D-4BDF-92DA-83F61B2B7473}"/>
                </a:ext>
              </a:extLst>
            </p:cNvPr>
            <p:cNvSpPr/>
            <p:nvPr/>
          </p:nvSpPr>
          <p:spPr>
            <a:xfrm>
              <a:off x="7073900" y="3975100"/>
              <a:ext cx="368300" cy="787400"/>
            </a:xfrm>
            <a:custGeom>
              <a:avLst/>
              <a:gdLst>
                <a:gd name="connsiteX0" fmla="*/ 266700 w 368300"/>
                <a:gd name="connsiteY0" fmla="*/ 0 h 787400"/>
                <a:gd name="connsiteX1" fmla="*/ 368300 w 368300"/>
                <a:gd name="connsiteY1" fmla="*/ 444500 h 787400"/>
                <a:gd name="connsiteX2" fmla="*/ 190500 w 368300"/>
                <a:gd name="connsiteY2" fmla="*/ 787400 h 787400"/>
                <a:gd name="connsiteX3" fmla="*/ 0 w 368300"/>
                <a:gd name="connsiteY3" fmla="*/ 62230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787400">
                  <a:moveTo>
                    <a:pt x="266700" y="0"/>
                  </a:moveTo>
                  <a:lnTo>
                    <a:pt x="368300" y="444500"/>
                  </a:lnTo>
                  <a:lnTo>
                    <a:pt x="190500" y="787400"/>
                  </a:lnTo>
                  <a:lnTo>
                    <a:pt x="0" y="622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Forme libre : forme 140">
              <a:extLst>
                <a:ext uri="{FF2B5EF4-FFF2-40B4-BE49-F238E27FC236}">
                  <a16:creationId xmlns:a16="http://schemas.microsoft.com/office/drawing/2014/main" id="{02E64EDD-888C-489C-81CD-FCC5674AC53B}"/>
                </a:ext>
              </a:extLst>
            </p:cNvPr>
            <p:cNvSpPr/>
            <p:nvPr/>
          </p:nvSpPr>
          <p:spPr>
            <a:xfrm>
              <a:off x="7010400" y="4419600"/>
              <a:ext cx="533400" cy="685800"/>
            </a:xfrm>
            <a:custGeom>
              <a:avLst/>
              <a:gdLst>
                <a:gd name="connsiteX0" fmla="*/ 0 w 533400"/>
                <a:gd name="connsiteY0" fmla="*/ 685800 h 685800"/>
                <a:gd name="connsiteX1" fmla="*/ 533400 w 533400"/>
                <a:gd name="connsiteY1" fmla="*/ 495300 h 685800"/>
                <a:gd name="connsiteX2" fmla="*/ 457200 w 533400"/>
                <a:gd name="connsiteY2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85800">
                  <a:moveTo>
                    <a:pt x="0" y="685800"/>
                  </a:moveTo>
                  <a:lnTo>
                    <a:pt x="533400" y="495300"/>
                  </a:lnTo>
                  <a:lnTo>
                    <a:pt x="457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Forme libre : forme 141">
              <a:extLst>
                <a:ext uri="{FF2B5EF4-FFF2-40B4-BE49-F238E27FC236}">
                  <a16:creationId xmlns:a16="http://schemas.microsoft.com/office/drawing/2014/main" id="{860E0BF7-CED2-4FB8-990D-2B0301698E9D}"/>
                </a:ext>
              </a:extLst>
            </p:cNvPr>
            <p:cNvSpPr/>
            <p:nvPr/>
          </p:nvSpPr>
          <p:spPr>
            <a:xfrm>
              <a:off x="7454900" y="4419600"/>
              <a:ext cx="228600" cy="0"/>
            </a:xfrm>
            <a:custGeom>
              <a:avLst/>
              <a:gdLst>
                <a:gd name="connsiteX0" fmla="*/ 0 w 228600"/>
                <a:gd name="connsiteY0" fmla="*/ 0 h 0"/>
                <a:gd name="connsiteX1" fmla="*/ 228600 w 2286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Forme libre : forme 142">
              <a:extLst>
                <a:ext uri="{FF2B5EF4-FFF2-40B4-BE49-F238E27FC236}">
                  <a16:creationId xmlns:a16="http://schemas.microsoft.com/office/drawing/2014/main" id="{E376B9D5-2A78-40B1-85FF-F4D09176630A}"/>
                </a:ext>
              </a:extLst>
            </p:cNvPr>
            <p:cNvSpPr/>
            <p:nvPr/>
          </p:nvSpPr>
          <p:spPr>
            <a:xfrm>
              <a:off x="7924800" y="965200"/>
              <a:ext cx="406400" cy="584200"/>
            </a:xfrm>
            <a:custGeom>
              <a:avLst/>
              <a:gdLst>
                <a:gd name="connsiteX0" fmla="*/ 0 w 406400"/>
                <a:gd name="connsiteY0" fmla="*/ 546100 h 584200"/>
                <a:gd name="connsiteX1" fmla="*/ 304800 w 406400"/>
                <a:gd name="connsiteY1" fmla="*/ 584200 h 584200"/>
                <a:gd name="connsiteX2" fmla="*/ 406400 w 406400"/>
                <a:gd name="connsiteY2" fmla="*/ 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6400" h="584200">
                  <a:moveTo>
                    <a:pt x="0" y="546100"/>
                  </a:moveTo>
                  <a:lnTo>
                    <a:pt x="304800" y="584200"/>
                  </a:ln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Forme libre : forme 143">
              <a:extLst>
                <a:ext uri="{FF2B5EF4-FFF2-40B4-BE49-F238E27FC236}">
                  <a16:creationId xmlns:a16="http://schemas.microsoft.com/office/drawing/2014/main" id="{379A7901-D4D1-4C66-A702-516CAA412904}"/>
                </a:ext>
              </a:extLst>
            </p:cNvPr>
            <p:cNvSpPr/>
            <p:nvPr/>
          </p:nvSpPr>
          <p:spPr>
            <a:xfrm>
              <a:off x="7785100" y="1524000"/>
              <a:ext cx="546100" cy="812800"/>
            </a:xfrm>
            <a:custGeom>
              <a:avLst/>
              <a:gdLst>
                <a:gd name="connsiteX0" fmla="*/ 342900 w 546100"/>
                <a:gd name="connsiteY0" fmla="*/ 0 h 812800"/>
                <a:gd name="connsiteX1" fmla="*/ 546100 w 546100"/>
                <a:gd name="connsiteY1" fmla="*/ 558800 h 812800"/>
                <a:gd name="connsiteX2" fmla="*/ 266700 w 546100"/>
                <a:gd name="connsiteY2" fmla="*/ 812800 h 812800"/>
                <a:gd name="connsiteX3" fmla="*/ 0 w 546100"/>
                <a:gd name="connsiteY3" fmla="*/ 6350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812800">
                  <a:moveTo>
                    <a:pt x="342900" y="0"/>
                  </a:moveTo>
                  <a:lnTo>
                    <a:pt x="546100" y="558800"/>
                  </a:lnTo>
                  <a:lnTo>
                    <a:pt x="266700" y="812800"/>
                  </a:lnTo>
                  <a:lnTo>
                    <a:pt x="0" y="635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Forme libre : forme 144">
              <a:extLst>
                <a:ext uri="{FF2B5EF4-FFF2-40B4-BE49-F238E27FC236}">
                  <a16:creationId xmlns:a16="http://schemas.microsoft.com/office/drawing/2014/main" id="{12D4DAB0-B221-4323-AC21-E39EC442A843}"/>
                </a:ext>
              </a:extLst>
            </p:cNvPr>
            <p:cNvSpPr/>
            <p:nvPr/>
          </p:nvSpPr>
          <p:spPr>
            <a:xfrm>
              <a:off x="7861300" y="2273300"/>
              <a:ext cx="355600" cy="647700"/>
            </a:xfrm>
            <a:custGeom>
              <a:avLst/>
              <a:gdLst>
                <a:gd name="connsiteX0" fmla="*/ 266700 w 355600"/>
                <a:gd name="connsiteY0" fmla="*/ 0 h 647700"/>
                <a:gd name="connsiteX1" fmla="*/ 355600 w 355600"/>
                <a:gd name="connsiteY1" fmla="*/ 647700 h 647700"/>
                <a:gd name="connsiteX2" fmla="*/ 0 w 355600"/>
                <a:gd name="connsiteY2" fmla="*/ 5715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600" h="647700">
                  <a:moveTo>
                    <a:pt x="266700" y="0"/>
                  </a:moveTo>
                  <a:lnTo>
                    <a:pt x="355600" y="647700"/>
                  </a:lnTo>
                  <a:lnTo>
                    <a:pt x="0" y="571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Forme libre : forme 145">
              <a:extLst>
                <a:ext uri="{FF2B5EF4-FFF2-40B4-BE49-F238E27FC236}">
                  <a16:creationId xmlns:a16="http://schemas.microsoft.com/office/drawing/2014/main" id="{613250B8-9813-434F-A17B-9E7A5DE2437A}"/>
                </a:ext>
              </a:extLst>
            </p:cNvPr>
            <p:cNvSpPr/>
            <p:nvPr/>
          </p:nvSpPr>
          <p:spPr>
            <a:xfrm>
              <a:off x="7797800" y="3175000"/>
              <a:ext cx="736600" cy="749300"/>
            </a:xfrm>
            <a:custGeom>
              <a:avLst/>
              <a:gdLst>
                <a:gd name="connsiteX0" fmla="*/ 25400 w 736600"/>
                <a:gd name="connsiteY0" fmla="*/ 254000 h 749300"/>
                <a:gd name="connsiteX1" fmla="*/ 304800 w 736600"/>
                <a:gd name="connsiteY1" fmla="*/ 0 h 749300"/>
                <a:gd name="connsiteX2" fmla="*/ 736600 w 736600"/>
                <a:gd name="connsiteY2" fmla="*/ 317500 h 749300"/>
                <a:gd name="connsiteX3" fmla="*/ 571500 w 736600"/>
                <a:gd name="connsiteY3" fmla="*/ 749300 h 749300"/>
                <a:gd name="connsiteX4" fmla="*/ 254000 w 736600"/>
                <a:gd name="connsiteY4" fmla="*/ 584200 h 749300"/>
                <a:gd name="connsiteX5" fmla="*/ 0 w 736600"/>
                <a:gd name="connsiteY5" fmla="*/ 40640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600" h="749300">
                  <a:moveTo>
                    <a:pt x="25400" y="254000"/>
                  </a:moveTo>
                  <a:lnTo>
                    <a:pt x="304800" y="0"/>
                  </a:lnTo>
                  <a:lnTo>
                    <a:pt x="736600" y="317500"/>
                  </a:lnTo>
                  <a:lnTo>
                    <a:pt x="571500" y="749300"/>
                  </a:lnTo>
                  <a:lnTo>
                    <a:pt x="254000" y="584200"/>
                  </a:lnTo>
                  <a:lnTo>
                    <a:pt x="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Forme libre : forme 146">
              <a:extLst>
                <a:ext uri="{FF2B5EF4-FFF2-40B4-BE49-F238E27FC236}">
                  <a16:creationId xmlns:a16="http://schemas.microsoft.com/office/drawing/2014/main" id="{36CAA358-F1DB-4B04-AB7A-CF1D3D99ED01}"/>
                </a:ext>
              </a:extLst>
            </p:cNvPr>
            <p:cNvSpPr/>
            <p:nvPr/>
          </p:nvSpPr>
          <p:spPr>
            <a:xfrm>
              <a:off x="8140700" y="2933700"/>
              <a:ext cx="101600" cy="254000"/>
            </a:xfrm>
            <a:custGeom>
              <a:avLst/>
              <a:gdLst>
                <a:gd name="connsiteX0" fmla="*/ 0 w 101600"/>
                <a:gd name="connsiteY0" fmla="*/ 254000 h 254000"/>
                <a:gd name="connsiteX1" fmla="*/ 101600 w 101600"/>
                <a:gd name="connsiteY1" fmla="*/ 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00" h="254000">
                  <a:moveTo>
                    <a:pt x="0" y="254000"/>
                  </a:moveTo>
                  <a:lnTo>
                    <a:pt x="1016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Forme libre : forme 147">
              <a:extLst>
                <a:ext uri="{FF2B5EF4-FFF2-40B4-BE49-F238E27FC236}">
                  <a16:creationId xmlns:a16="http://schemas.microsoft.com/office/drawing/2014/main" id="{B640245F-49F4-4B7D-A862-53E47269811F}"/>
                </a:ext>
              </a:extLst>
            </p:cNvPr>
            <p:cNvSpPr/>
            <p:nvPr/>
          </p:nvSpPr>
          <p:spPr>
            <a:xfrm>
              <a:off x="7734300" y="4127500"/>
              <a:ext cx="571500" cy="546100"/>
            </a:xfrm>
            <a:custGeom>
              <a:avLst/>
              <a:gdLst>
                <a:gd name="connsiteX0" fmla="*/ 25400 w 571500"/>
                <a:gd name="connsiteY0" fmla="*/ 76200 h 546100"/>
                <a:gd name="connsiteX1" fmla="*/ 177800 w 571500"/>
                <a:gd name="connsiteY1" fmla="*/ 0 h 546100"/>
                <a:gd name="connsiteX2" fmla="*/ 520700 w 571500"/>
                <a:gd name="connsiteY2" fmla="*/ 50800 h 546100"/>
                <a:gd name="connsiteX3" fmla="*/ 571500 w 571500"/>
                <a:gd name="connsiteY3" fmla="*/ 533400 h 546100"/>
                <a:gd name="connsiteX4" fmla="*/ 368300 w 571500"/>
                <a:gd name="connsiteY4" fmla="*/ 546100 h 546100"/>
                <a:gd name="connsiteX5" fmla="*/ 304800 w 571500"/>
                <a:gd name="connsiteY5" fmla="*/ 355600 h 546100"/>
                <a:gd name="connsiteX6" fmla="*/ 88900 w 571500"/>
                <a:gd name="connsiteY6" fmla="*/ 419100 h 546100"/>
                <a:gd name="connsiteX7" fmla="*/ 0 w 571500"/>
                <a:gd name="connsiteY7" fmla="*/ 3810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0" h="546100">
                  <a:moveTo>
                    <a:pt x="25400" y="76200"/>
                  </a:moveTo>
                  <a:lnTo>
                    <a:pt x="177800" y="0"/>
                  </a:lnTo>
                  <a:lnTo>
                    <a:pt x="520700" y="50800"/>
                  </a:lnTo>
                  <a:lnTo>
                    <a:pt x="571500" y="533400"/>
                  </a:lnTo>
                  <a:lnTo>
                    <a:pt x="368300" y="546100"/>
                  </a:lnTo>
                  <a:lnTo>
                    <a:pt x="304800" y="355600"/>
                  </a:lnTo>
                  <a:lnTo>
                    <a:pt x="88900" y="419100"/>
                  </a:lnTo>
                  <a:lnTo>
                    <a:pt x="0" y="381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Forme libre : forme 148">
              <a:extLst>
                <a:ext uri="{FF2B5EF4-FFF2-40B4-BE49-F238E27FC236}">
                  <a16:creationId xmlns:a16="http://schemas.microsoft.com/office/drawing/2014/main" id="{590C5CB7-D464-41C1-8525-8E914BEB7807}"/>
                </a:ext>
              </a:extLst>
            </p:cNvPr>
            <p:cNvSpPr/>
            <p:nvPr/>
          </p:nvSpPr>
          <p:spPr>
            <a:xfrm>
              <a:off x="8407400" y="3797300"/>
              <a:ext cx="215900" cy="482600"/>
            </a:xfrm>
            <a:custGeom>
              <a:avLst/>
              <a:gdLst>
                <a:gd name="connsiteX0" fmla="*/ 0 w 215900"/>
                <a:gd name="connsiteY0" fmla="*/ 482600 h 482600"/>
                <a:gd name="connsiteX1" fmla="*/ 190500 w 215900"/>
                <a:gd name="connsiteY1" fmla="*/ 457200 h 482600"/>
                <a:gd name="connsiteX2" fmla="*/ 215900 w 215900"/>
                <a:gd name="connsiteY2" fmla="*/ 114300 h 482600"/>
                <a:gd name="connsiteX3" fmla="*/ 38100 w 215900"/>
                <a:gd name="connsiteY3" fmla="*/ 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900" h="482600">
                  <a:moveTo>
                    <a:pt x="0" y="482600"/>
                  </a:moveTo>
                  <a:lnTo>
                    <a:pt x="190500" y="457200"/>
                  </a:lnTo>
                  <a:lnTo>
                    <a:pt x="215900" y="114300"/>
                  </a:lnTo>
                  <a:lnTo>
                    <a:pt x="38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Forme libre : forme 149">
              <a:extLst>
                <a:ext uri="{FF2B5EF4-FFF2-40B4-BE49-F238E27FC236}">
                  <a16:creationId xmlns:a16="http://schemas.microsoft.com/office/drawing/2014/main" id="{06454EFD-0E60-45BC-8258-3586DBDD8864}"/>
                </a:ext>
              </a:extLst>
            </p:cNvPr>
            <p:cNvSpPr/>
            <p:nvPr/>
          </p:nvSpPr>
          <p:spPr>
            <a:xfrm>
              <a:off x="8242300" y="4191000"/>
              <a:ext cx="444500" cy="673100"/>
            </a:xfrm>
            <a:custGeom>
              <a:avLst/>
              <a:gdLst>
                <a:gd name="connsiteX0" fmla="*/ 0 w 444500"/>
                <a:gd name="connsiteY0" fmla="*/ 0 h 673100"/>
                <a:gd name="connsiteX1" fmla="*/ 406400 w 444500"/>
                <a:gd name="connsiteY1" fmla="*/ 203200 h 673100"/>
                <a:gd name="connsiteX2" fmla="*/ 444500 w 444500"/>
                <a:gd name="connsiteY2" fmla="*/ 673100 h 673100"/>
                <a:gd name="connsiteX3" fmla="*/ 88900 w 444500"/>
                <a:gd name="connsiteY3" fmla="*/ 4826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673100">
                  <a:moveTo>
                    <a:pt x="0" y="0"/>
                  </a:moveTo>
                  <a:lnTo>
                    <a:pt x="406400" y="203200"/>
                  </a:lnTo>
                  <a:lnTo>
                    <a:pt x="444500" y="673100"/>
                  </a:lnTo>
                  <a:lnTo>
                    <a:pt x="88900" y="482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Forme libre : forme 150">
              <a:extLst>
                <a:ext uri="{FF2B5EF4-FFF2-40B4-BE49-F238E27FC236}">
                  <a16:creationId xmlns:a16="http://schemas.microsoft.com/office/drawing/2014/main" id="{A6FABE56-B7EB-4C58-B596-0CF279B9B0C2}"/>
                </a:ext>
              </a:extLst>
            </p:cNvPr>
            <p:cNvSpPr/>
            <p:nvPr/>
          </p:nvSpPr>
          <p:spPr>
            <a:xfrm>
              <a:off x="7708900" y="4686300"/>
              <a:ext cx="419100" cy="355600"/>
            </a:xfrm>
            <a:custGeom>
              <a:avLst/>
              <a:gdLst>
                <a:gd name="connsiteX0" fmla="*/ 0 w 419100"/>
                <a:gd name="connsiteY0" fmla="*/ 355600 h 355600"/>
                <a:gd name="connsiteX1" fmla="*/ 419100 w 419100"/>
                <a:gd name="connsiteY1" fmla="*/ 190500 h 355600"/>
                <a:gd name="connsiteX2" fmla="*/ 419100 w 419100"/>
                <a:gd name="connsiteY2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55600">
                  <a:moveTo>
                    <a:pt x="0" y="355600"/>
                  </a:moveTo>
                  <a:lnTo>
                    <a:pt x="419100" y="190500"/>
                  </a:lnTo>
                  <a:lnTo>
                    <a:pt x="419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Forme libre : forme 151">
              <a:extLst>
                <a:ext uri="{FF2B5EF4-FFF2-40B4-BE49-F238E27FC236}">
                  <a16:creationId xmlns:a16="http://schemas.microsoft.com/office/drawing/2014/main" id="{23A5FBB7-1C84-44BE-8D83-FA0246D9E917}"/>
                </a:ext>
              </a:extLst>
            </p:cNvPr>
            <p:cNvSpPr/>
            <p:nvPr/>
          </p:nvSpPr>
          <p:spPr>
            <a:xfrm>
              <a:off x="8293100" y="4660900"/>
              <a:ext cx="25400" cy="546100"/>
            </a:xfrm>
            <a:custGeom>
              <a:avLst/>
              <a:gdLst>
                <a:gd name="connsiteX0" fmla="*/ 25400 w 25400"/>
                <a:gd name="connsiteY0" fmla="*/ 0 h 546100"/>
                <a:gd name="connsiteX1" fmla="*/ 0 w 25400"/>
                <a:gd name="connsiteY1" fmla="*/ 5461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00" h="546100">
                  <a:moveTo>
                    <a:pt x="25400" y="0"/>
                  </a:moveTo>
                  <a:lnTo>
                    <a:pt x="0" y="546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Forme libre : forme 152">
              <a:extLst>
                <a:ext uri="{FF2B5EF4-FFF2-40B4-BE49-F238E27FC236}">
                  <a16:creationId xmlns:a16="http://schemas.microsoft.com/office/drawing/2014/main" id="{1959215E-5A45-40F9-B6BE-3DA33A6DB064}"/>
                </a:ext>
              </a:extLst>
            </p:cNvPr>
            <p:cNvSpPr/>
            <p:nvPr/>
          </p:nvSpPr>
          <p:spPr>
            <a:xfrm>
              <a:off x="8267700" y="1257300"/>
              <a:ext cx="469900" cy="812800"/>
            </a:xfrm>
            <a:custGeom>
              <a:avLst/>
              <a:gdLst>
                <a:gd name="connsiteX0" fmla="*/ 0 w 469900"/>
                <a:gd name="connsiteY0" fmla="*/ 0 h 812800"/>
                <a:gd name="connsiteX1" fmla="*/ 431800 w 469900"/>
                <a:gd name="connsiteY1" fmla="*/ 177800 h 812800"/>
                <a:gd name="connsiteX2" fmla="*/ 469900 w 469900"/>
                <a:gd name="connsiteY2" fmla="*/ 584200 h 812800"/>
                <a:gd name="connsiteX3" fmla="*/ 50800 w 469900"/>
                <a:gd name="connsiteY3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900" h="812800">
                  <a:moveTo>
                    <a:pt x="0" y="0"/>
                  </a:moveTo>
                  <a:lnTo>
                    <a:pt x="431800" y="177800"/>
                  </a:lnTo>
                  <a:lnTo>
                    <a:pt x="469900" y="584200"/>
                  </a:lnTo>
                  <a:lnTo>
                    <a:pt x="50800" y="812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Forme libre : forme 153">
              <a:extLst>
                <a:ext uri="{FF2B5EF4-FFF2-40B4-BE49-F238E27FC236}">
                  <a16:creationId xmlns:a16="http://schemas.microsoft.com/office/drawing/2014/main" id="{4C1AD164-F3B0-4161-8AC8-0A4E60389E17}"/>
                </a:ext>
              </a:extLst>
            </p:cNvPr>
            <p:cNvSpPr/>
            <p:nvPr/>
          </p:nvSpPr>
          <p:spPr>
            <a:xfrm>
              <a:off x="8280400" y="2120900"/>
              <a:ext cx="723900" cy="977900"/>
            </a:xfrm>
            <a:custGeom>
              <a:avLst/>
              <a:gdLst>
                <a:gd name="connsiteX0" fmla="*/ 165100 w 723900"/>
                <a:gd name="connsiteY0" fmla="*/ 838200 h 977900"/>
                <a:gd name="connsiteX1" fmla="*/ 165100 w 723900"/>
                <a:gd name="connsiteY1" fmla="*/ 393700 h 977900"/>
                <a:gd name="connsiteX2" fmla="*/ 0 w 723900"/>
                <a:gd name="connsiteY2" fmla="*/ 152400 h 977900"/>
                <a:gd name="connsiteX3" fmla="*/ 723900 w 723900"/>
                <a:gd name="connsiteY3" fmla="*/ 0 h 977900"/>
                <a:gd name="connsiteX4" fmla="*/ 406400 w 723900"/>
                <a:gd name="connsiteY4" fmla="*/ 368300 h 977900"/>
                <a:gd name="connsiteX5" fmla="*/ 457200 w 723900"/>
                <a:gd name="connsiteY5" fmla="*/ 977900 h 977900"/>
                <a:gd name="connsiteX6" fmla="*/ 165100 w 723900"/>
                <a:gd name="connsiteY6" fmla="*/ 83820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900" h="977900">
                  <a:moveTo>
                    <a:pt x="165100" y="838200"/>
                  </a:moveTo>
                  <a:lnTo>
                    <a:pt x="165100" y="393700"/>
                  </a:lnTo>
                  <a:lnTo>
                    <a:pt x="0" y="152400"/>
                  </a:lnTo>
                  <a:lnTo>
                    <a:pt x="723900" y="0"/>
                  </a:lnTo>
                  <a:lnTo>
                    <a:pt x="406400" y="368300"/>
                  </a:lnTo>
                  <a:lnTo>
                    <a:pt x="457200" y="977900"/>
                  </a:lnTo>
                  <a:lnTo>
                    <a:pt x="165100" y="8382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5" name="Forme libre : forme 154">
              <a:extLst>
                <a:ext uri="{FF2B5EF4-FFF2-40B4-BE49-F238E27FC236}">
                  <a16:creationId xmlns:a16="http://schemas.microsoft.com/office/drawing/2014/main" id="{6B108B9F-9F03-44FD-8950-DE15B7FCFF83}"/>
                </a:ext>
              </a:extLst>
            </p:cNvPr>
            <p:cNvSpPr/>
            <p:nvPr/>
          </p:nvSpPr>
          <p:spPr>
            <a:xfrm>
              <a:off x="8458200" y="2959100"/>
              <a:ext cx="50800" cy="558800"/>
            </a:xfrm>
            <a:custGeom>
              <a:avLst/>
              <a:gdLst>
                <a:gd name="connsiteX0" fmla="*/ 50800 w 50800"/>
                <a:gd name="connsiteY0" fmla="*/ 558800 h 558800"/>
                <a:gd name="connsiteX1" fmla="*/ 0 w 50800"/>
                <a:gd name="connsiteY1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800" h="558800">
                  <a:moveTo>
                    <a:pt x="50800" y="558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Forme libre : forme 155">
              <a:extLst>
                <a:ext uri="{FF2B5EF4-FFF2-40B4-BE49-F238E27FC236}">
                  <a16:creationId xmlns:a16="http://schemas.microsoft.com/office/drawing/2014/main" id="{6AB79AB4-67F1-4FE5-B351-36E647C46352}"/>
                </a:ext>
              </a:extLst>
            </p:cNvPr>
            <p:cNvSpPr/>
            <p:nvPr/>
          </p:nvSpPr>
          <p:spPr>
            <a:xfrm>
              <a:off x="8331200" y="1841500"/>
              <a:ext cx="863600" cy="723900"/>
            </a:xfrm>
            <a:custGeom>
              <a:avLst/>
              <a:gdLst>
                <a:gd name="connsiteX0" fmla="*/ 0 w 863600"/>
                <a:gd name="connsiteY0" fmla="*/ 215900 h 723900"/>
                <a:gd name="connsiteX1" fmla="*/ 330200 w 863600"/>
                <a:gd name="connsiteY1" fmla="*/ 355600 h 723900"/>
                <a:gd name="connsiteX2" fmla="*/ 406400 w 863600"/>
                <a:gd name="connsiteY2" fmla="*/ 0 h 723900"/>
                <a:gd name="connsiteX3" fmla="*/ 825500 w 863600"/>
                <a:gd name="connsiteY3" fmla="*/ 190500 h 723900"/>
                <a:gd name="connsiteX4" fmla="*/ 863600 w 863600"/>
                <a:gd name="connsiteY4" fmla="*/ 571500 h 723900"/>
                <a:gd name="connsiteX5" fmla="*/ 673100 w 863600"/>
                <a:gd name="connsiteY5" fmla="*/ 723900 h 723900"/>
                <a:gd name="connsiteX6" fmla="*/ 368300 w 863600"/>
                <a:gd name="connsiteY6" fmla="*/ 6858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3600" h="723900">
                  <a:moveTo>
                    <a:pt x="0" y="215900"/>
                  </a:moveTo>
                  <a:lnTo>
                    <a:pt x="330200" y="355600"/>
                  </a:lnTo>
                  <a:lnTo>
                    <a:pt x="406400" y="0"/>
                  </a:lnTo>
                  <a:lnTo>
                    <a:pt x="825500" y="190500"/>
                  </a:lnTo>
                  <a:lnTo>
                    <a:pt x="863600" y="571500"/>
                  </a:lnTo>
                  <a:lnTo>
                    <a:pt x="673100" y="723900"/>
                  </a:lnTo>
                  <a:lnTo>
                    <a:pt x="368300" y="685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Forme libre : forme 156">
              <a:extLst>
                <a:ext uri="{FF2B5EF4-FFF2-40B4-BE49-F238E27FC236}">
                  <a16:creationId xmlns:a16="http://schemas.microsoft.com/office/drawing/2014/main" id="{EE3D6D8D-CE86-42D5-B6D5-40BB6656CA26}"/>
                </a:ext>
              </a:extLst>
            </p:cNvPr>
            <p:cNvSpPr/>
            <p:nvPr/>
          </p:nvSpPr>
          <p:spPr>
            <a:xfrm>
              <a:off x="8534400" y="927100"/>
              <a:ext cx="546100" cy="444500"/>
            </a:xfrm>
            <a:custGeom>
              <a:avLst/>
              <a:gdLst>
                <a:gd name="connsiteX0" fmla="*/ 0 w 546100"/>
                <a:gd name="connsiteY0" fmla="*/ 444500 h 444500"/>
                <a:gd name="connsiteX1" fmla="*/ 76200 w 546100"/>
                <a:gd name="connsiteY1" fmla="*/ 215900 h 444500"/>
                <a:gd name="connsiteX2" fmla="*/ 546100 w 546100"/>
                <a:gd name="connsiteY2" fmla="*/ 393700 h 444500"/>
                <a:gd name="connsiteX3" fmla="*/ 457200 w 546100"/>
                <a:gd name="connsiteY3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444500">
                  <a:moveTo>
                    <a:pt x="0" y="444500"/>
                  </a:moveTo>
                  <a:lnTo>
                    <a:pt x="76200" y="215900"/>
                  </a:lnTo>
                  <a:lnTo>
                    <a:pt x="546100" y="393700"/>
                  </a:lnTo>
                  <a:lnTo>
                    <a:pt x="457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Forme libre : forme 157">
              <a:extLst>
                <a:ext uri="{FF2B5EF4-FFF2-40B4-BE49-F238E27FC236}">
                  <a16:creationId xmlns:a16="http://schemas.microsoft.com/office/drawing/2014/main" id="{6B9A536D-3E4E-44AB-8588-6AB030A7A13F}"/>
                </a:ext>
              </a:extLst>
            </p:cNvPr>
            <p:cNvSpPr/>
            <p:nvPr/>
          </p:nvSpPr>
          <p:spPr>
            <a:xfrm>
              <a:off x="9080500" y="1308100"/>
              <a:ext cx="381000" cy="736600"/>
            </a:xfrm>
            <a:custGeom>
              <a:avLst/>
              <a:gdLst>
                <a:gd name="connsiteX0" fmla="*/ 381000 w 381000"/>
                <a:gd name="connsiteY0" fmla="*/ 25400 h 736600"/>
                <a:gd name="connsiteX1" fmla="*/ 0 w 381000"/>
                <a:gd name="connsiteY1" fmla="*/ 0 h 736600"/>
                <a:gd name="connsiteX2" fmla="*/ 76200 w 381000"/>
                <a:gd name="connsiteY2" fmla="*/ 73660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736600">
                  <a:moveTo>
                    <a:pt x="381000" y="25400"/>
                  </a:moveTo>
                  <a:lnTo>
                    <a:pt x="0" y="0"/>
                  </a:lnTo>
                  <a:lnTo>
                    <a:pt x="76200" y="736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Forme libre : forme 158">
              <a:extLst>
                <a:ext uri="{FF2B5EF4-FFF2-40B4-BE49-F238E27FC236}">
                  <a16:creationId xmlns:a16="http://schemas.microsoft.com/office/drawing/2014/main" id="{8B9CC4A5-77D6-4C69-A852-E989D0E837C5}"/>
                </a:ext>
              </a:extLst>
            </p:cNvPr>
            <p:cNvSpPr/>
            <p:nvPr/>
          </p:nvSpPr>
          <p:spPr>
            <a:xfrm>
              <a:off x="8585200" y="3086100"/>
              <a:ext cx="431800" cy="787400"/>
            </a:xfrm>
            <a:custGeom>
              <a:avLst/>
              <a:gdLst>
                <a:gd name="connsiteX0" fmla="*/ 0 w 431800"/>
                <a:gd name="connsiteY0" fmla="*/ 787400 h 787400"/>
                <a:gd name="connsiteX1" fmla="*/ 342900 w 431800"/>
                <a:gd name="connsiteY1" fmla="*/ 609600 h 787400"/>
                <a:gd name="connsiteX2" fmla="*/ 431800 w 431800"/>
                <a:gd name="connsiteY2" fmla="*/ 228600 h 787400"/>
                <a:gd name="connsiteX3" fmla="*/ 152400 w 431800"/>
                <a:gd name="connsiteY3" fmla="*/ 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787400">
                  <a:moveTo>
                    <a:pt x="0" y="787400"/>
                  </a:moveTo>
                  <a:lnTo>
                    <a:pt x="342900" y="609600"/>
                  </a:lnTo>
                  <a:lnTo>
                    <a:pt x="431800" y="228600"/>
                  </a:lnTo>
                  <a:lnTo>
                    <a:pt x="152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Forme libre : forme 159">
              <a:extLst>
                <a:ext uri="{FF2B5EF4-FFF2-40B4-BE49-F238E27FC236}">
                  <a16:creationId xmlns:a16="http://schemas.microsoft.com/office/drawing/2014/main" id="{B6457AAC-6355-4F72-A713-2148F243EF44}"/>
                </a:ext>
              </a:extLst>
            </p:cNvPr>
            <p:cNvSpPr/>
            <p:nvPr/>
          </p:nvSpPr>
          <p:spPr>
            <a:xfrm>
              <a:off x="8890000" y="2425700"/>
              <a:ext cx="304800" cy="901700"/>
            </a:xfrm>
            <a:custGeom>
              <a:avLst/>
              <a:gdLst>
                <a:gd name="connsiteX0" fmla="*/ 127000 w 304800"/>
                <a:gd name="connsiteY0" fmla="*/ 901700 h 901700"/>
                <a:gd name="connsiteX1" fmla="*/ 0 w 304800"/>
                <a:gd name="connsiteY1" fmla="*/ 482600 h 901700"/>
                <a:gd name="connsiteX2" fmla="*/ 304800 w 304800"/>
                <a:gd name="connsiteY2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901700">
                  <a:moveTo>
                    <a:pt x="127000" y="901700"/>
                  </a:moveTo>
                  <a:lnTo>
                    <a:pt x="0" y="482600"/>
                  </a:lnTo>
                  <a:lnTo>
                    <a:pt x="3048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1" name="Forme libre : forme 160">
              <a:extLst>
                <a:ext uri="{FF2B5EF4-FFF2-40B4-BE49-F238E27FC236}">
                  <a16:creationId xmlns:a16="http://schemas.microsoft.com/office/drawing/2014/main" id="{94D14F87-1E06-446B-82F1-95CD4F747A65}"/>
                </a:ext>
              </a:extLst>
            </p:cNvPr>
            <p:cNvSpPr/>
            <p:nvPr/>
          </p:nvSpPr>
          <p:spPr>
            <a:xfrm>
              <a:off x="8686800" y="4711700"/>
              <a:ext cx="355600" cy="495300"/>
            </a:xfrm>
            <a:custGeom>
              <a:avLst/>
              <a:gdLst>
                <a:gd name="connsiteX0" fmla="*/ 0 w 355600"/>
                <a:gd name="connsiteY0" fmla="*/ 139700 h 495300"/>
                <a:gd name="connsiteX1" fmla="*/ 139700 w 355600"/>
                <a:gd name="connsiteY1" fmla="*/ 0 h 495300"/>
                <a:gd name="connsiteX2" fmla="*/ 342900 w 355600"/>
                <a:gd name="connsiteY2" fmla="*/ 152400 h 495300"/>
                <a:gd name="connsiteX3" fmla="*/ 355600 w 35560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600" h="495300">
                  <a:moveTo>
                    <a:pt x="0" y="139700"/>
                  </a:moveTo>
                  <a:lnTo>
                    <a:pt x="139700" y="0"/>
                  </a:lnTo>
                  <a:lnTo>
                    <a:pt x="342900" y="152400"/>
                  </a:lnTo>
                  <a:lnTo>
                    <a:pt x="355600" y="495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Forme libre : forme 161">
              <a:extLst>
                <a:ext uri="{FF2B5EF4-FFF2-40B4-BE49-F238E27FC236}">
                  <a16:creationId xmlns:a16="http://schemas.microsoft.com/office/drawing/2014/main" id="{463C5ABB-8830-4131-B15B-5D0525F3864C}"/>
                </a:ext>
              </a:extLst>
            </p:cNvPr>
            <p:cNvSpPr/>
            <p:nvPr/>
          </p:nvSpPr>
          <p:spPr>
            <a:xfrm>
              <a:off x="8623300" y="4140200"/>
              <a:ext cx="571500" cy="673100"/>
            </a:xfrm>
            <a:custGeom>
              <a:avLst/>
              <a:gdLst>
                <a:gd name="connsiteX0" fmla="*/ 330200 w 571500"/>
                <a:gd name="connsiteY0" fmla="*/ 673100 h 673100"/>
                <a:gd name="connsiteX1" fmla="*/ 571500 w 571500"/>
                <a:gd name="connsiteY1" fmla="*/ 279400 h 673100"/>
                <a:gd name="connsiteX2" fmla="*/ 368300 w 571500"/>
                <a:gd name="connsiteY2" fmla="*/ 0 h 673100"/>
                <a:gd name="connsiteX3" fmla="*/ 0 w 571500"/>
                <a:gd name="connsiteY3" fmla="*/ 1016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673100">
                  <a:moveTo>
                    <a:pt x="330200" y="673100"/>
                  </a:moveTo>
                  <a:lnTo>
                    <a:pt x="571500" y="279400"/>
                  </a:lnTo>
                  <a:lnTo>
                    <a:pt x="368300" y="0"/>
                  </a:lnTo>
                  <a:lnTo>
                    <a:pt x="0" y="101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3" name="Forme libre : forme 162">
              <a:extLst>
                <a:ext uri="{FF2B5EF4-FFF2-40B4-BE49-F238E27FC236}">
                  <a16:creationId xmlns:a16="http://schemas.microsoft.com/office/drawing/2014/main" id="{E685939D-D323-43AE-96E4-05C3252F3900}"/>
                </a:ext>
              </a:extLst>
            </p:cNvPr>
            <p:cNvSpPr/>
            <p:nvPr/>
          </p:nvSpPr>
          <p:spPr>
            <a:xfrm>
              <a:off x="9029700" y="4724400"/>
              <a:ext cx="457200" cy="139700"/>
            </a:xfrm>
            <a:custGeom>
              <a:avLst/>
              <a:gdLst>
                <a:gd name="connsiteX0" fmla="*/ 0 w 457200"/>
                <a:gd name="connsiteY0" fmla="*/ 139700 h 139700"/>
                <a:gd name="connsiteX1" fmla="*/ 457200 w 457200"/>
                <a:gd name="connsiteY1" fmla="*/ 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7200" h="139700">
                  <a:moveTo>
                    <a:pt x="0" y="139700"/>
                  </a:moveTo>
                  <a:lnTo>
                    <a:pt x="457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4" name="Forme libre : forme 163">
              <a:extLst>
                <a:ext uri="{FF2B5EF4-FFF2-40B4-BE49-F238E27FC236}">
                  <a16:creationId xmlns:a16="http://schemas.microsoft.com/office/drawing/2014/main" id="{A43AC596-EAFC-4696-8202-0842FB1CA845}"/>
                </a:ext>
              </a:extLst>
            </p:cNvPr>
            <p:cNvSpPr/>
            <p:nvPr/>
          </p:nvSpPr>
          <p:spPr>
            <a:xfrm>
              <a:off x="9194800" y="4394200"/>
              <a:ext cx="279400" cy="228600"/>
            </a:xfrm>
            <a:custGeom>
              <a:avLst/>
              <a:gdLst>
                <a:gd name="connsiteX0" fmla="*/ 0 w 279400"/>
                <a:gd name="connsiteY0" fmla="*/ 0 h 228600"/>
                <a:gd name="connsiteX1" fmla="*/ 279400 w 279400"/>
                <a:gd name="connsiteY1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400" h="228600">
                  <a:moveTo>
                    <a:pt x="0" y="0"/>
                  </a:moveTo>
                  <a:lnTo>
                    <a:pt x="279400" y="228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Forme libre : forme 164">
              <a:extLst>
                <a:ext uri="{FF2B5EF4-FFF2-40B4-BE49-F238E27FC236}">
                  <a16:creationId xmlns:a16="http://schemas.microsoft.com/office/drawing/2014/main" id="{FF16B73E-9F44-4FAB-908A-608A70127987}"/>
                </a:ext>
              </a:extLst>
            </p:cNvPr>
            <p:cNvSpPr/>
            <p:nvPr/>
          </p:nvSpPr>
          <p:spPr>
            <a:xfrm>
              <a:off x="8940800" y="3708400"/>
              <a:ext cx="177800" cy="444500"/>
            </a:xfrm>
            <a:custGeom>
              <a:avLst/>
              <a:gdLst>
                <a:gd name="connsiteX0" fmla="*/ 50800 w 177800"/>
                <a:gd name="connsiteY0" fmla="*/ 444500 h 444500"/>
                <a:gd name="connsiteX1" fmla="*/ 177800 w 177800"/>
                <a:gd name="connsiteY1" fmla="*/ 165100 h 444500"/>
                <a:gd name="connsiteX2" fmla="*/ 0 w 177800"/>
                <a:gd name="connsiteY2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800" h="444500">
                  <a:moveTo>
                    <a:pt x="50800" y="444500"/>
                  </a:moveTo>
                  <a:lnTo>
                    <a:pt x="177800" y="1651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6" name="Forme libre : forme 165">
              <a:extLst>
                <a:ext uri="{FF2B5EF4-FFF2-40B4-BE49-F238E27FC236}">
                  <a16:creationId xmlns:a16="http://schemas.microsoft.com/office/drawing/2014/main" id="{77791615-22C8-4377-AE67-182D6FBAF9BF}"/>
                </a:ext>
              </a:extLst>
            </p:cNvPr>
            <p:cNvSpPr/>
            <p:nvPr/>
          </p:nvSpPr>
          <p:spPr>
            <a:xfrm>
              <a:off x="9144000" y="3606800"/>
              <a:ext cx="317500" cy="266700"/>
            </a:xfrm>
            <a:custGeom>
              <a:avLst/>
              <a:gdLst>
                <a:gd name="connsiteX0" fmla="*/ 0 w 317500"/>
                <a:gd name="connsiteY0" fmla="*/ 266700 h 266700"/>
                <a:gd name="connsiteX1" fmla="*/ 317500 w 317500"/>
                <a:gd name="connsiteY1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500" h="266700">
                  <a:moveTo>
                    <a:pt x="0" y="266700"/>
                  </a:moveTo>
                  <a:lnTo>
                    <a:pt x="317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7" name="Forme libre : forme 166">
              <a:extLst>
                <a:ext uri="{FF2B5EF4-FFF2-40B4-BE49-F238E27FC236}">
                  <a16:creationId xmlns:a16="http://schemas.microsoft.com/office/drawing/2014/main" id="{AE6C7A22-AB2B-4E09-9080-AA53C1098015}"/>
                </a:ext>
              </a:extLst>
            </p:cNvPr>
            <p:cNvSpPr/>
            <p:nvPr/>
          </p:nvSpPr>
          <p:spPr>
            <a:xfrm>
              <a:off x="9029700" y="2933700"/>
              <a:ext cx="444500" cy="342900"/>
            </a:xfrm>
            <a:custGeom>
              <a:avLst/>
              <a:gdLst>
                <a:gd name="connsiteX0" fmla="*/ 0 w 444500"/>
                <a:gd name="connsiteY0" fmla="*/ 342900 h 342900"/>
                <a:gd name="connsiteX1" fmla="*/ 304800 w 444500"/>
                <a:gd name="connsiteY1" fmla="*/ 292100 h 342900"/>
                <a:gd name="connsiteX2" fmla="*/ 279400 w 444500"/>
                <a:gd name="connsiteY2" fmla="*/ 50800 h 342900"/>
                <a:gd name="connsiteX3" fmla="*/ 444500 w 444500"/>
                <a:gd name="connsiteY3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42900">
                  <a:moveTo>
                    <a:pt x="0" y="342900"/>
                  </a:moveTo>
                  <a:lnTo>
                    <a:pt x="304800" y="292100"/>
                  </a:lnTo>
                  <a:lnTo>
                    <a:pt x="279400" y="50800"/>
                  </a:lnTo>
                  <a:lnTo>
                    <a:pt x="444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Forme libre : forme 167">
              <a:extLst>
                <a:ext uri="{FF2B5EF4-FFF2-40B4-BE49-F238E27FC236}">
                  <a16:creationId xmlns:a16="http://schemas.microsoft.com/office/drawing/2014/main" id="{356FDAE7-8BE0-4C13-82EF-30EB89DD4E4D}"/>
                </a:ext>
              </a:extLst>
            </p:cNvPr>
            <p:cNvSpPr/>
            <p:nvPr/>
          </p:nvSpPr>
          <p:spPr>
            <a:xfrm>
              <a:off x="9080500" y="2603500"/>
              <a:ext cx="241300" cy="381000"/>
            </a:xfrm>
            <a:custGeom>
              <a:avLst/>
              <a:gdLst>
                <a:gd name="connsiteX0" fmla="*/ 0 w 241300"/>
                <a:gd name="connsiteY0" fmla="*/ 0 h 381000"/>
                <a:gd name="connsiteX1" fmla="*/ 241300 w 2413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300" h="381000">
                  <a:moveTo>
                    <a:pt x="0" y="0"/>
                  </a:moveTo>
                  <a:lnTo>
                    <a:pt x="241300" y="381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Forme libre : forme 168">
              <a:extLst>
                <a:ext uri="{FF2B5EF4-FFF2-40B4-BE49-F238E27FC236}">
                  <a16:creationId xmlns:a16="http://schemas.microsoft.com/office/drawing/2014/main" id="{D85B9EA5-6745-4AE8-B105-3B8C64032A08}"/>
                </a:ext>
              </a:extLst>
            </p:cNvPr>
            <p:cNvSpPr/>
            <p:nvPr/>
          </p:nvSpPr>
          <p:spPr>
            <a:xfrm>
              <a:off x="9207500" y="1701800"/>
              <a:ext cx="254000" cy="749300"/>
            </a:xfrm>
            <a:custGeom>
              <a:avLst/>
              <a:gdLst>
                <a:gd name="connsiteX0" fmla="*/ 0 w 254000"/>
                <a:gd name="connsiteY0" fmla="*/ 749300 h 749300"/>
                <a:gd name="connsiteX1" fmla="*/ 76200 w 254000"/>
                <a:gd name="connsiteY1" fmla="*/ 139700 h 749300"/>
                <a:gd name="connsiteX2" fmla="*/ 254000 w 254000"/>
                <a:gd name="connsiteY2" fmla="*/ 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4000" h="749300">
                  <a:moveTo>
                    <a:pt x="0" y="749300"/>
                  </a:moveTo>
                  <a:lnTo>
                    <a:pt x="76200" y="139700"/>
                  </a:lnTo>
                  <a:lnTo>
                    <a:pt x="254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1" name="Forme libre : forme 170">
              <a:extLst>
                <a:ext uri="{FF2B5EF4-FFF2-40B4-BE49-F238E27FC236}">
                  <a16:creationId xmlns:a16="http://schemas.microsoft.com/office/drawing/2014/main" id="{01C11418-2F8B-46AE-9407-EB4F70591786}"/>
                </a:ext>
              </a:extLst>
            </p:cNvPr>
            <p:cNvSpPr/>
            <p:nvPr/>
          </p:nvSpPr>
          <p:spPr>
            <a:xfrm>
              <a:off x="2425700" y="3937000"/>
              <a:ext cx="660400" cy="482600"/>
            </a:xfrm>
            <a:custGeom>
              <a:avLst/>
              <a:gdLst>
                <a:gd name="connsiteX0" fmla="*/ 0 w 660400"/>
                <a:gd name="connsiteY0" fmla="*/ 215900 h 482600"/>
                <a:gd name="connsiteX1" fmla="*/ 203200 w 660400"/>
                <a:gd name="connsiteY1" fmla="*/ 12700 h 482600"/>
                <a:gd name="connsiteX2" fmla="*/ 469900 w 660400"/>
                <a:gd name="connsiteY2" fmla="*/ 0 h 482600"/>
                <a:gd name="connsiteX3" fmla="*/ 660400 w 660400"/>
                <a:gd name="connsiteY3" fmla="*/ 165100 h 482600"/>
                <a:gd name="connsiteX4" fmla="*/ 647700 w 660400"/>
                <a:gd name="connsiteY4" fmla="*/ 419100 h 482600"/>
                <a:gd name="connsiteX5" fmla="*/ 330200 w 660400"/>
                <a:gd name="connsiteY5" fmla="*/ 482600 h 482600"/>
                <a:gd name="connsiteX6" fmla="*/ 114300 w 660400"/>
                <a:gd name="connsiteY6" fmla="*/ 368300 h 482600"/>
                <a:gd name="connsiteX7" fmla="*/ 0 w 660400"/>
                <a:gd name="connsiteY7" fmla="*/ 2159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00" h="482600">
                  <a:moveTo>
                    <a:pt x="0" y="215900"/>
                  </a:moveTo>
                  <a:lnTo>
                    <a:pt x="203200" y="12700"/>
                  </a:lnTo>
                  <a:lnTo>
                    <a:pt x="469900" y="0"/>
                  </a:lnTo>
                  <a:lnTo>
                    <a:pt x="660400" y="165100"/>
                  </a:lnTo>
                  <a:lnTo>
                    <a:pt x="647700" y="419100"/>
                  </a:lnTo>
                  <a:lnTo>
                    <a:pt x="330200" y="482600"/>
                  </a:lnTo>
                  <a:lnTo>
                    <a:pt x="114300" y="368300"/>
                  </a:lnTo>
                  <a:lnTo>
                    <a:pt x="0" y="2159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Forme libre : forme 171">
              <a:extLst>
                <a:ext uri="{FF2B5EF4-FFF2-40B4-BE49-F238E27FC236}">
                  <a16:creationId xmlns:a16="http://schemas.microsoft.com/office/drawing/2014/main" id="{B61B12E1-930B-4436-8DE4-C827CB2CE34A}"/>
                </a:ext>
              </a:extLst>
            </p:cNvPr>
            <p:cNvSpPr/>
            <p:nvPr/>
          </p:nvSpPr>
          <p:spPr>
            <a:xfrm>
              <a:off x="2463800" y="3708400"/>
              <a:ext cx="546100" cy="254000"/>
            </a:xfrm>
            <a:custGeom>
              <a:avLst/>
              <a:gdLst>
                <a:gd name="connsiteX0" fmla="*/ 0 w 546100"/>
                <a:gd name="connsiteY0" fmla="*/ 190500 h 254000"/>
                <a:gd name="connsiteX1" fmla="*/ 228600 w 546100"/>
                <a:gd name="connsiteY1" fmla="*/ 0 h 254000"/>
                <a:gd name="connsiteX2" fmla="*/ 546100 w 546100"/>
                <a:gd name="connsiteY2" fmla="*/ 25400 h 254000"/>
                <a:gd name="connsiteX3" fmla="*/ 469900 w 546100"/>
                <a:gd name="connsiteY3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254000">
                  <a:moveTo>
                    <a:pt x="0" y="190500"/>
                  </a:moveTo>
                  <a:lnTo>
                    <a:pt x="228600" y="0"/>
                  </a:lnTo>
                  <a:lnTo>
                    <a:pt x="546100" y="25400"/>
                  </a:lnTo>
                  <a:lnTo>
                    <a:pt x="469900" y="254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Forme libre : forme 172">
              <a:extLst>
                <a:ext uri="{FF2B5EF4-FFF2-40B4-BE49-F238E27FC236}">
                  <a16:creationId xmlns:a16="http://schemas.microsoft.com/office/drawing/2014/main" id="{44C485B8-524A-436A-A9AE-73147C00AC5E}"/>
                </a:ext>
              </a:extLst>
            </p:cNvPr>
            <p:cNvSpPr/>
            <p:nvPr/>
          </p:nvSpPr>
          <p:spPr>
            <a:xfrm>
              <a:off x="2984500" y="3860800"/>
              <a:ext cx="177800" cy="355600"/>
            </a:xfrm>
            <a:custGeom>
              <a:avLst/>
              <a:gdLst>
                <a:gd name="connsiteX0" fmla="*/ 0 w 177800"/>
                <a:gd name="connsiteY0" fmla="*/ 0 h 355600"/>
                <a:gd name="connsiteX1" fmla="*/ 165100 w 177800"/>
                <a:gd name="connsiteY1" fmla="*/ 152400 h 355600"/>
                <a:gd name="connsiteX2" fmla="*/ 177800 w 177800"/>
                <a:gd name="connsiteY2" fmla="*/ 355600 h 355600"/>
                <a:gd name="connsiteX3" fmla="*/ 114300 w 177800"/>
                <a:gd name="connsiteY3" fmla="*/ 3302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355600">
                  <a:moveTo>
                    <a:pt x="0" y="0"/>
                  </a:moveTo>
                  <a:lnTo>
                    <a:pt x="165100" y="152400"/>
                  </a:lnTo>
                  <a:lnTo>
                    <a:pt x="177800" y="355600"/>
                  </a:lnTo>
                  <a:lnTo>
                    <a:pt x="114300" y="330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Forme libre : forme 173">
              <a:extLst>
                <a:ext uri="{FF2B5EF4-FFF2-40B4-BE49-F238E27FC236}">
                  <a16:creationId xmlns:a16="http://schemas.microsoft.com/office/drawing/2014/main" id="{3F1A5DE3-19A4-4939-9679-F7D3D194DA35}"/>
                </a:ext>
              </a:extLst>
            </p:cNvPr>
            <p:cNvSpPr/>
            <p:nvPr/>
          </p:nvSpPr>
          <p:spPr>
            <a:xfrm>
              <a:off x="2387600" y="4343400"/>
              <a:ext cx="393700" cy="419100"/>
            </a:xfrm>
            <a:custGeom>
              <a:avLst/>
              <a:gdLst>
                <a:gd name="connsiteX0" fmla="*/ 139700 w 393700"/>
                <a:gd name="connsiteY0" fmla="*/ 0 h 419100"/>
                <a:gd name="connsiteX1" fmla="*/ 0 w 393700"/>
                <a:gd name="connsiteY1" fmla="*/ 241300 h 419100"/>
                <a:gd name="connsiteX2" fmla="*/ 330200 w 393700"/>
                <a:gd name="connsiteY2" fmla="*/ 419100 h 419100"/>
                <a:gd name="connsiteX3" fmla="*/ 393700 w 393700"/>
                <a:gd name="connsiteY3" fmla="*/ 762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419100">
                  <a:moveTo>
                    <a:pt x="139700" y="0"/>
                  </a:moveTo>
                  <a:lnTo>
                    <a:pt x="0" y="241300"/>
                  </a:lnTo>
                  <a:lnTo>
                    <a:pt x="330200" y="419100"/>
                  </a:lnTo>
                  <a:lnTo>
                    <a:pt x="393700" y="76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5" name="Forme libre : forme 174">
              <a:extLst>
                <a:ext uri="{FF2B5EF4-FFF2-40B4-BE49-F238E27FC236}">
                  <a16:creationId xmlns:a16="http://schemas.microsoft.com/office/drawing/2014/main" id="{BA2C7A71-9F0E-4B27-A33B-55EBE0646F55}"/>
                </a:ext>
              </a:extLst>
            </p:cNvPr>
            <p:cNvSpPr/>
            <p:nvPr/>
          </p:nvSpPr>
          <p:spPr>
            <a:xfrm>
              <a:off x="2730500" y="4381500"/>
              <a:ext cx="419100" cy="393700"/>
            </a:xfrm>
            <a:custGeom>
              <a:avLst/>
              <a:gdLst>
                <a:gd name="connsiteX0" fmla="*/ 0 w 419100"/>
                <a:gd name="connsiteY0" fmla="*/ 393700 h 393700"/>
                <a:gd name="connsiteX1" fmla="*/ 419100 w 419100"/>
                <a:gd name="connsiteY1" fmla="*/ 266700 h 393700"/>
                <a:gd name="connsiteX2" fmla="*/ 342900 w 419100"/>
                <a:gd name="connsiteY2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93700">
                  <a:moveTo>
                    <a:pt x="0" y="393700"/>
                  </a:moveTo>
                  <a:lnTo>
                    <a:pt x="419100" y="266700"/>
                  </a:lnTo>
                  <a:lnTo>
                    <a:pt x="342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6" name="Forme libre : forme 175">
              <a:extLst>
                <a:ext uri="{FF2B5EF4-FFF2-40B4-BE49-F238E27FC236}">
                  <a16:creationId xmlns:a16="http://schemas.microsoft.com/office/drawing/2014/main" id="{6CEEE76C-268E-4870-B679-CEFA2B1C85EF}"/>
                </a:ext>
              </a:extLst>
            </p:cNvPr>
            <p:cNvSpPr/>
            <p:nvPr/>
          </p:nvSpPr>
          <p:spPr>
            <a:xfrm>
              <a:off x="3162300" y="4203700"/>
              <a:ext cx="101600" cy="444500"/>
            </a:xfrm>
            <a:custGeom>
              <a:avLst/>
              <a:gdLst>
                <a:gd name="connsiteX0" fmla="*/ 0 w 101600"/>
                <a:gd name="connsiteY0" fmla="*/ 0 h 444500"/>
                <a:gd name="connsiteX1" fmla="*/ 101600 w 101600"/>
                <a:gd name="connsiteY1" fmla="*/ 76200 h 444500"/>
                <a:gd name="connsiteX2" fmla="*/ 12700 w 101600"/>
                <a:gd name="connsiteY2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444500">
                  <a:moveTo>
                    <a:pt x="0" y="0"/>
                  </a:moveTo>
                  <a:lnTo>
                    <a:pt x="101600" y="76200"/>
                  </a:lnTo>
                  <a:lnTo>
                    <a:pt x="12700" y="444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7" name="Forme libre : forme 176">
              <a:extLst>
                <a:ext uri="{FF2B5EF4-FFF2-40B4-BE49-F238E27FC236}">
                  <a16:creationId xmlns:a16="http://schemas.microsoft.com/office/drawing/2014/main" id="{B180E4FC-B88D-42F8-8889-B5F5447A6463}"/>
                </a:ext>
              </a:extLst>
            </p:cNvPr>
            <p:cNvSpPr/>
            <p:nvPr/>
          </p:nvSpPr>
          <p:spPr>
            <a:xfrm>
              <a:off x="2184400" y="4140200"/>
              <a:ext cx="254000" cy="457200"/>
            </a:xfrm>
            <a:custGeom>
              <a:avLst/>
              <a:gdLst>
                <a:gd name="connsiteX0" fmla="*/ 190500 w 254000"/>
                <a:gd name="connsiteY0" fmla="*/ 457200 h 457200"/>
                <a:gd name="connsiteX1" fmla="*/ 0 w 254000"/>
                <a:gd name="connsiteY1" fmla="*/ 101600 h 457200"/>
                <a:gd name="connsiteX2" fmla="*/ 254000 w 254000"/>
                <a:gd name="connsiteY2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4000" h="457200">
                  <a:moveTo>
                    <a:pt x="190500" y="457200"/>
                  </a:moveTo>
                  <a:lnTo>
                    <a:pt x="0" y="101600"/>
                  </a:lnTo>
                  <a:lnTo>
                    <a:pt x="254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8" name="Forme libre : forme 177">
              <a:extLst>
                <a:ext uri="{FF2B5EF4-FFF2-40B4-BE49-F238E27FC236}">
                  <a16:creationId xmlns:a16="http://schemas.microsoft.com/office/drawing/2014/main" id="{9D00429C-3710-4C0F-AE0D-177B796522B8}"/>
                </a:ext>
              </a:extLst>
            </p:cNvPr>
            <p:cNvSpPr/>
            <p:nvPr/>
          </p:nvSpPr>
          <p:spPr>
            <a:xfrm>
              <a:off x="2095500" y="3797300"/>
              <a:ext cx="457200" cy="381000"/>
            </a:xfrm>
            <a:custGeom>
              <a:avLst/>
              <a:gdLst>
                <a:gd name="connsiteX0" fmla="*/ 228600 w 457200"/>
                <a:gd name="connsiteY0" fmla="*/ 381000 h 381000"/>
                <a:gd name="connsiteX1" fmla="*/ 0 w 457200"/>
                <a:gd name="connsiteY1" fmla="*/ 279400 h 381000"/>
                <a:gd name="connsiteX2" fmla="*/ 165100 w 457200"/>
                <a:gd name="connsiteY2" fmla="*/ 0 h 381000"/>
                <a:gd name="connsiteX3" fmla="*/ 381000 w 457200"/>
                <a:gd name="connsiteY3" fmla="*/ 88900 h 381000"/>
                <a:gd name="connsiteX4" fmla="*/ 457200 w 457200"/>
                <a:gd name="connsiteY4" fmla="*/ 2286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381000">
                  <a:moveTo>
                    <a:pt x="228600" y="381000"/>
                  </a:moveTo>
                  <a:lnTo>
                    <a:pt x="0" y="279400"/>
                  </a:lnTo>
                  <a:lnTo>
                    <a:pt x="165100" y="0"/>
                  </a:lnTo>
                  <a:lnTo>
                    <a:pt x="381000" y="88900"/>
                  </a:lnTo>
                  <a:lnTo>
                    <a:pt x="457200" y="228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9" name="Forme libre : forme 178">
              <a:extLst>
                <a:ext uri="{FF2B5EF4-FFF2-40B4-BE49-F238E27FC236}">
                  <a16:creationId xmlns:a16="http://schemas.microsoft.com/office/drawing/2014/main" id="{72A9E2D6-2987-42BD-8FC3-3120DEC55660}"/>
                </a:ext>
              </a:extLst>
            </p:cNvPr>
            <p:cNvSpPr/>
            <p:nvPr/>
          </p:nvSpPr>
          <p:spPr>
            <a:xfrm>
              <a:off x="2273300" y="3594100"/>
              <a:ext cx="635000" cy="203200"/>
            </a:xfrm>
            <a:custGeom>
              <a:avLst/>
              <a:gdLst>
                <a:gd name="connsiteX0" fmla="*/ 0 w 635000"/>
                <a:gd name="connsiteY0" fmla="*/ 203200 h 203200"/>
                <a:gd name="connsiteX1" fmla="*/ 355600 w 635000"/>
                <a:gd name="connsiteY1" fmla="*/ 12700 h 203200"/>
                <a:gd name="connsiteX2" fmla="*/ 622300 w 635000"/>
                <a:gd name="connsiteY2" fmla="*/ 0 h 203200"/>
                <a:gd name="connsiteX3" fmla="*/ 635000 w 635000"/>
                <a:gd name="connsiteY3" fmla="*/ 1270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000" h="203200">
                  <a:moveTo>
                    <a:pt x="0" y="203200"/>
                  </a:moveTo>
                  <a:lnTo>
                    <a:pt x="355600" y="12700"/>
                  </a:lnTo>
                  <a:lnTo>
                    <a:pt x="622300" y="0"/>
                  </a:lnTo>
                  <a:lnTo>
                    <a:pt x="635000" y="127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0" name="Forme libre : forme 179">
              <a:extLst>
                <a:ext uri="{FF2B5EF4-FFF2-40B4-BE49-F238E27FC236}">
                  <a16:creationId xmlns:a16="http://schemas.microsoft.com/office/drawing/2014/main" id="{89EEC855-3F7B-4C04-89E5-FED503E5B604}"/>
                </a:ext>
              </a:extLst>
            </p:cNvPr>
            <p:cNvSpPr/>
            <p:nvPr/>
          </p:nvSpPr>
          <p:spPr>
            <a:xfrm>
              <a:off x="2895600" y="3594100"/>
              <a:ext cx="508000" cy="673100"/>
            </a:xfrm>
            <a:custGeom>
              <a:avLst/>
              <a:gdLst>
                <a:gd name="connsiteX0" fmla="*/ 0 w 508000"/>
                <a:gd name="connsiteY0" fmla="*/ 0 h 673100"/>
                <a:gd name="connsiteX1" fmla="*/ 317500 w 508000"/>
                <a:gd name="connsiteY1" fmla="*/ 38100 h 673100"/>
                <a:gd name="connsiteX2" fmla="*/ 508000 w 508000"/>
                <a:gd name="connsiteY2" fmla="*/ 317500 h 673100"/>
                <a:gd name="connsiteX3" fmla="*/ 381000 w 508000"/>
                <a:gd name="connsiteY3" fmla="*/ 6731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000" h="673100">
                  <a:moveTo>
                    <a:pt x="0" y="0"/>
                  </a:moveTo>
                  <a:lnTo>
                    <a:pt x="317500" y="38100"/>
                  </a:lnTo>
                  <a:lnTo>
                    <a:pt x="508000" y="317500"/>
                  </a:lnTo>
                  <a:lnTo>
                    <a:pt x="381000" y="673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1" name="Forme libre : forme 180">
              <a:extLst>
                <a:ext uri="{FF2B5EF4-FFF2-40B4-BE49-F238E27FC236}">
                  <a16:creationId xmlns:a16="http://schemas.microsoft.com/office/drawing/2014/main" id="{4206BABC-9B74-4D8C-94D9-425841ED8AE4}"/>
                </a:ext>
              </a:extLst>
            </p:cNvPr>
            <p:cNvSpPr/>
            <p:nvPr/>
          </p:nvSpPr>
          <p:spPr>
            <a:xfrm>
              <a:off x="3175000" y="3962400"/>
              <a:ext cx="355600" cy="800100"/>
            </a:xfrm>
            <a:custGeom>
              <a:avLst/>
              <a:gdLst>
                <a:gd name="connsiteX0" fmla="*/ 228600 w 355600"/>
                <a:gd name="connsiteY0" fmla="*/ 0 h 800100"/>
                <a:gd name="connsiteX1" fmla="*/ 355600 w 355600"/>
                <a:gd name="connsiteY1" fmla="*/ 266700 h 800100"/>
                <a:gd name="connsiteX2" fmla="*/ 330200 w 355600"/>
                <a:gd name="connsiteY2" fmla="*/ 647700 h 800100"/>
                <a:gd name="connsiteX3" fmla="*/ 114300 w 355600"/>
                <a:gd name="connsiteY3" fmla="*/ 800100 h 800100"/>
                <a:gd name="connsiteX4" fmla="*/ 0 w 355600"/>
                <a:gd name="connsiteY4" fmla="*/ 6985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600" h="800100">
                  <a:moveTo>
                    <a:pt x="228600" y="0"/>
                  </a:moveTo>
                  <a:lnTo>
                    <a:pt x="355600" y="266700"/>
                  </a:lnTo>
                  <a:lnTo>
                    <a:pt x="330200" y="647700"/>
                  </a:lnTo>
                  <a:lnTo>
                    <a:pt x="114300" y="800100"/>
                  </a:lnTo>
                  <a:lnTo>
                    <a:pt x="0" y="698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2" name="Forme libre : forme 181">
              <a:extLst>
                <a:ext uri="{FF2B5EF4-FFF2-40B4-BE49-F238E27FC236}">
                  <a16:creationId xmlns:a16="http://schemas.microsoft.com/office/drawing/2014/main" id="{C4DAC88C-6770-4BE8-891B-B05FAF48FDAD}"/>
                </a:ext>
              </a:extLst>
            </p:cNvPr>
            <p:cNvSpPr/>
            <p:nvPr/>
          </p:nvSpPr>
          <p:spPr>
            <a:xfrm>
              <a:off x="2717800" y="4775200"/>
              <a:ext cx="584200" cy="177800"/>
            </a:xfrm>
            <a:custGeom>
              <a:avLst/>
              <a:gdLst>
                <a:gd name="connsiteX0" fmla="*/ 584200 w 584200"/>
                <a:gd name="connsiteY0" fmla="*/ 12700 h 177800"/>
                <a:gd name="connsiteX1" fmla="*/ 317500 w 584200"/>
                <a:gd name="connsiteY1" fmla="*/ 177800 h 177800"/>
                <a:gd name="connsiteX2" fmla="*/ 25400 w 584200"/>
                <a:gd name="connsiteY2" fmla="*/ 177800 h 177800"/>
                <a:gd name="connsiteX3" fmla="*/ 0 w 584200"/>
                <a:gd name="connsiteY3" fmla="*/ 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4200" h="177800">
                  <a:moveTo>
                    <a:pt x="584200" y="12700"/>
                  </a:moveTo>
                  <a:lnTo>
                    <a:pt x="317500" y="177800"/>
                  </a:lnTo>
                  <a:lnTo>
                    <a:pt x="25400" y="1778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3" name="Forme libre : forme 182">
              <a:extLst>
                <a:ext uri="{FF2B5EF4-FFF2-40B4-BE49-F238E27FC236}">
                  <a16:creationId xmlns:a16="http://schemas.microsoft.com/office/drawing/2014/main" id="{D5AF4FBB-4C54-4D93-B2B4-48D0AB3D456C}"/>
                </a:ext>
              </a:extLst>
            </p:cNvPr>
            <p:cNvSpPr/>
            <p:nvPr/>
          </p:nvSpPr>
          <p:spPr>
            <a:xfrm>
              <a:off x="2070100" y="4432300"/>
              <a:ext cx="660400" cy="571500"/>
            </a:xfrm>
            <a:custGeom>
              <a:avLst/>
              <a:gdLst>
                <a:gd name="connsiteX0" fmla="*/ 660400 w 660400"/>
                <a:gd name="connsiteY0" fmla="*/ 571500 h 571500"/>
                <a:gd name="connsiteX1" fmla="*/ 165100 w 660400"/>
                <a:gd name="connsiteY1" fmla="*/ 419100 h 571500"/>
                <a:gd name="connsiteX2" fmla="*/ 0 w 660400"/>
                <a:gd name="connsiteY2" fmla="*/ 101600 h 571500"/>
                <a:gd name="connsiteX3" fmla="*/ 190500 w 660400"/>
                <a:gd name="connsiteY3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0400" h="571500">
                  <a:moveTo>
                    <a:pt x="660400" y="571500"/>
                  </a:moveTo>
                  <a:lnTo>
                    <a:pt x="165100" y="419100"/>
                  </a:lnTo>
                  <a:lnTo>
                    <a:pt x="0" y="101600"/>
                  </a:lnTo>
                  <a:lnTo>
                    <a:pt x="190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4" name="Forme libre : forme 183">
              <a:extLst>
                <a:ext uri="{FF2B5EF4-FFF2-40B4-BE49-F238E27FC236}">
                  <a16:creationId xmlns:a16="http://schemas.microsoft.com/office/drawing/2014/main" id="{E537DD18-B5DA-4CAD-AAD4-DA9779813FC1}"/>
                </a:ext>
              </a:extLst>
            </p:cNvPr>
            <p:cNvSpPr/>
            <p:nvPr/>
          </p:nvSpPr>
          <p:spPr>
            <a:xfrm>
              <a:off x="1917700" y="3873500"/>
              <a:ext cx="292100" cy="647700"/>
            </a:xfrm>
            <a:custGeom>
              <a:avLst/>
              <a:gdLst>
                <a:gd name="connsiteX0" fmla="*/ 139700 w 292100"/>
                <a:gd name="connsiteY0" fmla="*/ 647700 h 647700"/>
                <a:gd name="connsiteX1" fmla="*/ 0 w 292100"/>
                <a:gd name="connsiteY1" fmla="*/ 304800 h 647700"/>
                <a:gd name="connsiteX2" fmla="*/ 88900 w 292100"/>
                <a:gd name="connsiteY2" fmla="*/ 0 h 647700"/>
                <a:gd name="connsiteX3" fmla="*/ 292100 w 292100"/>
                <a:gd name="connsiteY3" fmla="*/ 254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" h="647700">
                  <a:moveTo>
                    <a:pt x="139700" y="647700"/>
                  </a:moveTo>
                  <a:lnTo>
                    <a:pt x="0" y="304800"/>
                  </a:lnTo>
                  <a:lnTo>
                    <a:pt x="88900" y="0"/>
                  </a:lnTo>
                  <a:lnTo>
                    <a:pt x="292100" y="25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5" name="Forme libre : forme 184">
              <a:extLst>
                <a:ext uri="{FF2B5EF4-FFF2-40B4-BE49-F238E27FC236}">
                  <a16:creationId xmlns:a16="http://schemas.microsoft.com/office/drawing/2014/main" id="{842DAD1A-DE2A-4CD2-8B40-2F8D7B3B166D}"/>
                </a:ext>
              </a:extLst>
            </p:cNvPr>
            <p:cNvSpPr/>
            <p:nvPr/>
          </p:nvSpPr>
          <p:spPr>
            <a:xfrm>
              <a:off x="1879600" y="3429000"/>
              <a:ext cx="673100" cy="495300"/>
            </a:xfrm>
            <a:custGeom>
              <a:avLst/>
              <a:gdLst>
                <a:gd name="connsiteX0" fmla="*/ 101600 w 673100"/>
                <a:gd name="connsiteY0" fmla="*/ 495300 h 495300"/>
                <a:gd name="connsiteX1" fmla="*/ 0 w 673100"/>
                <a:gd name="connsiteY1" fmla="*/ 330200 h 495300"/>
                <a:gd name="connsiteX2" fmla="*/ 330200 w 673100"/>
                <a:gd name="connsiteY2" fmla="*/ 0 h 495300"/>
                <a:gd name="connsiteX3" fmla="*/ 673100 w 673100"/>
                <a:gd name="connsiteY3" fmla="*/ 2032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3100" h="495300">
                  <a:moveTo>
                    <a:pt x="101600" y="495300"/>
                  </a:moveTo>
                  <a:lnTo>
                    <a:pt x="0" y="330200"/>
                  </a:lnTo>
                  <a:lnTo>
                    <a:pt x="330200" y="0"/>
                  </a:lnTo>
                  <a:lnTo>
                    <a:pt x="673100" y="203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6" name="Forme libre : forme 185">
              <a:extLst>
                <a:ext uri="{FF2B5EF4-FFF2-40B4-BE49-F238E27FC236}">
                  <a16:creationId xmlns:a16="http://schemas.microsoft.com/office/drawing/2014/main" id="{7166FB0D-6F1C-4019-886F-EC573F40E561}"/>
                </a:ext>
              </a:extLst>
            </p:cNvPr>
            <p:cNvSpPr/>
            <p:nvPr/>
          </p:nvSpPr>
          <p:spPr>
            <a:xfrm>
              <a:off x="2374900" y="3390900"/>
              <a:ext cx="850900" cy="266700"/>
            </a:xfrm>
            <a:custGeom>
              <a:avLst/>
              <a:gdLst>
                <a:gd name="connsiteX0" fmla="*/ 0 w 850900"/>
                <a:gd name="connsiteY0" fmla="*/ 101600 h 266700"/>
                <a:gd name="connsiteX1" fmla="*/ 330200 w 850900"/>
                <a:gd name="connsiteY1" fmla="*/ 25400 h 266700"/>
                <a:gd name="connsiteX2" fmla="*/ 431800 w 850900"/>
                <a:gd name="connsiteY2" fmla="*/ 0 h 266700"/>
                <a:gd name="connsiteX3" fmla="*/ 749300 w 850900"/>
                <a:gd name="connsiteY3" fmla="*/ 38100 h 266700"/>
                <a:gd name="connsiteX4" fmla="*/ 850900 w 850900"/>
                <a:gd name="connsiteY4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0900" h="266700">
                  <a:moveTo>
                    <a:pt x="0" y="101600"/>
                  </a:moveTo>
                  <a:lnTo>
                    <a:pt x="330200" y="25400"/>
                  </a:lnTo>
                  <a:lnTo>
                    <a:pt x="431800" y="0"/>
                  </a:lnTo>
                  <a:lnTo>
                    <a:pt x="749300" y="38100"/>
                  </a:lnTo>
                  <a:lnTo>
                    <a:pt x="850900" y="266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7" name="Forme libre : forme 186">
              <a:extLst>
                <a:ext uri="{FF2B5EF4-FFF2-40B4-BE49-F238E27FC236}">
                  <a16:creationId xmlns:a16="http://schemas.microsoft.com/office/drawing/2014/main" id="{10C6FC4E-FAC1-4570-B670-7690C1D064F3}"/>
                </a:ext>
              </a:extLst>
            </p:cNvPr>
            <p:cNvSpPr/>
            <p:nvPr/>
          </p:nvSpPr>
          <p:spPr>
            <a:xfrm>
              <a:off x="3111500" y="3416300"/>
              <a:ext cx="444500" cy="520700"/>
            </a:xfrm>
            <a:custGeom>
              <a:avLst/>
              <a:gdLst>
                <a:gd name="connsiteX0" fmla="*/ 0 w 444500"/>
                <a:gd name="connsiteY0" fmla="*/ 0 h 520700"/>
                <a:gd name="connsiteX1" fmla="*/ 444500 w 444500"/>
                <a:gd name="connsiteY1" fmla="*/ 177800 h 520700"/>
                <a:gd name="connsiteX2" fmla="*/ 304800 w 444500"/>
                <a:gd name="connsiteY2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500" h="520700">
                  <a:moveTo>
                    <a:pt x="0" y="0"/>
                  </a:moveTo>
                  <a:lnTo>
                    <a:pt x="444500" y="177800"/>
                  </a:lnTo>
                  <a:lnTo>
                    <a:pt x="304800" y="520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8" name="Forme libre : forme 187">
              <a:extLst>
                <a:ext uri="{FF2B5EF4-FFF2-40B4-BE49-F238E27FC236}">
                  <a16:creationId xmlns:a16="http://schemas.microsoft.com/office/drawing/2014/main" id="{2A296FA2-98DC-4EA8-B693-31EB71C4FE32}"/>
                </a:ext>
              </a:extLst>
            </p:cNvPr>
            <p:cNvSpPr/>
            <p:nvPr/>
          </p:nvSpPr>
          <p:spPr>
            <a:xfrm>
              <a:off x="3505200" y="3581400"/>
              <a:ext cx="254000" cy="1028700"/>
            </a:xfrm>
            <a:custGeom>
              <a:avLst/>
              <a:gdLst>
                <a:gd name="connsiteX0" fmla="*/ 63500 w 254000"/>
                <a:gd name="connsiteY0" fmla="*/ 0 h 1028700"/>
                <a:gd name="connsiteX1" fmla="*/ 254000 w 254000"/>
                <a:gd name="connsiteY1" fmla="*/ 431800 h 1028700"/>
                <a:gd name="connsiteX2" fmla="*/ 177800 w 254000"/>
                <a:gd name="connsiteY2" fmla="*/ 876300 h 1028700"/>
                <a:gd name="connsiteX3" fmla="*/ 0 w 254000"/>
                <a:gd name="connsiteY3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0" h="1028700">
                  <a:moveTo>
                    <a:pt x="63500" y="0"/>
                  </a:moveTo>
                  <a:lnTo>
                    <a:pt x="254000" y="431800"/>
                  </a:lnTo>
                  <a:lnTo>
                    <a:pt x="177800" y="876300"/>
                  </a:lnTo>
                  <a:lnTo>
                    <a:pt x="0" y="1028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9" name="Forme libre : forme 188">
              <a:extLst>
                <a:ext uri="{FF2B5EF4-FFF2-40B4-BE49-F238E27FC236}">
                  <a16:creationId xmlns:a16="http://schemas.microsoft.com/office/drawing/2014/main" id="{C3BD1CA3-9580-4A3A-B3FD-474FAE66F7E2}"/>
                </a:ext>
              </a:extLst>
            </p:cNvPr>
            <p:cNvSpPr/>
            <p:nvPr/>
          </p:nvSpPr>
          <p:spPr>
            <a:xfrm>
              <a:off x="673100" y="2349500"/>
              <a:ext cx="317500" cy="711200"/>
            </a:xfrm>
            <a:custGeom>
              <a:avLst/>
              <a:gdLst>
                <a:gd name="connsiteX0" fmla="*/ 241300 w 317500"/>
                <a:gd name="connsiteY0" fmla="*/ 711200 h 711200"/>
                <a:gd name="connsiteX1" fmla="*/ 0 w 317500"/>
                <a:gd name="connsiteY1" fmla="*/ 469900 h 711200"/>
                <a:gd name="connsiteX2" fmla="*/ 304800 w 317500"/>
                <a:gd name="connsiteY2" fmla="*/ 292100 h 711200"/>
                <a:gd name="connsiteX3" fmla="*/ 317500 w 317500"/>
                <a:gd name="connsiteY3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500" h="711200">
                  <a:moveTo>
                    <a:pt x="241300" y="711200"/>
                  </a:moveTo>
                  <a:lnTo>
                    <a:pt x="0" y="469900"/>
                  </a:lnTo>
                  <a:lnTo>
                    <a:pt x="304800" y="292100"/>
                  </a:lnTo>
                  <a:lnTo>
                    <a:pt x="317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0" name="Forme libre : forme 189">
              <a:extLst>
                <a:ext uri="{FF2B5EF4-FFF2-40B4-BE49-F238E27FC236}">
                  <a16:creationId xmlns:a16="http://schemas.microsoft.com/office/drawing/2014/main" id="{BD4DCB7D-22A3-45C2-8044-210956BB7ED4}"/>
                </a:ext>
              </a:extLst>
            </p:cNvPr>
            <p:cNvSpPr/>
            <p:nvPr/>
          </p:nvSpPr>
          <p:spPr>
            <a:xfrm>
              <a:off x="990600" y="2565400"/>
              <a:ext cx="381000" cy="88900"/>
            </a:xfrm>
            <a:custGeom>
              <a:avLst/>
              <a:gdLst>
                <a:gd name="connsiteX0" fmla="*/ 0 w 381000"/>
                <a:gd name="connsiteY0" fmla="*/ 88900 h 88900"/>
                <a:gd name="connsiteX1" fmla="*/ 381000 w 381000"/>
                <a:gd name="connsiteY1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88900">
                  <a:moveTo>
                    <a:pt x="0" y="88900"/>
                  </a:moveTo>
                  <a:lnTo>
                    <a:pt x="381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1" name="Forme libre : forme 190">
              <a:extLst>
                <a:ext uri="{FF2B5EF4-FFF2-40B4-BE49-F238E27FC236}">
                  <a16:creationId xmlns:a16="http://schemas.microsoft.com/office/drawing/2014/main" id="{3056423F-36D9-4B4D-AFDC-076B1DA3EE8C}"/>
                </a:ext>
              </a:extLst>
            </p:cNvPr>
            <p:cNvSpPr/>
            <p:nvPr/>
          </p:nvSpPr>
          <p:spPr>
            <a:xfrm>
              <a:off x="1892300" y="3060700"/>
              <a:ext cx="342900" cy="406400"/>
            </a:xfrm>
            <a:custGeom>
              <a:avLst/>
              <a:gdLst>
                <a:gd name="connsiteX0" fmla="*/ 0 w 342900"/>
                <a:gd name="connsiteY0" fmla="*/ 0 h 406400"/>
                <a:gd name="connsiteX1" fmla="*/ 342900 w 342900"/>
                <a:gd name="connsiteY1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2900" h="406400">
                  <a:moveTo>
                    <a:pt x="0" y="0"/>
                  </a:moveTo>
                  <a:lnTo>
                    <a:pt x="34290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2" name="Forme libre : forme 191">
              <a:extLst>
                <a:ext uri="{FF2B5EF4-FFF2-40B4-BE49-F238E27FC236}">
                  <a16:creationId xmlns:a16="http://schemas.microsoft.com/office/drawing/2014/main" id="{1FF161A8-B5A3-4874-8D5C-7D9B279A46C7}"/>
                </a:ext>
              </a:extLst>
            </p:cNvPr>
            <p:cNvSpPr/>
            <p:nvPr/>
          </p:nvSpPr>
          <p:spPr>
            <a:xfrm>
              <a:off x="1333500" y="3263900"/>
              <a:ext cx="685800" cy="584200"/>
            </a:xfrm>
            <a:custGeom>
              <a:avLst/>
              <a:gdLst>
                <a:gd name="connsiteX0" fmla="*/ 0 w 685800"/>
                <a:gd name="connsiteY0" fmla="*/ 215900 h 584200"/>
                <a:gd name="connsiteX1" fmla="*/ 254000 w 685800"/>
                <a:gd name="connsiteY1" fmla="*/ 584200 h 584200"/>
                <a:gd name="connsiteX2" fmla="*/ 482600 w 685800"/>
                <a:gd name="connsiteY2" fmla="*/ 101600 h 584200"/>
                <a:gd name="connsiteX3" fmla="*/ 685800 w 685800"/>
                <a:gd name="connsiteY3" fmla="*/ 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584200">
                  <a:moveTo>
                    <a:pt x="0" y="215900"/>
                  </a:moveTo>
                  <a:lnTo>
                    <a:pt x="254000" y="584200"/>
                  </a:lnTo>
                  <a:lnTo>
                    <a:pt x="482600" y="101600"/>
                  </a:lnTo>
                  <a:lnTo>
                    <a:pt x="6858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3" name="Forme libre : forme 192">
              <a:extLst>
                <a:ext uri="{FF2B5EF4-FFF2-40B4-BE49-F238E27FC236}">
                  <a16:creationId xmlns:a16="http://schemas.microsoft.com/office/drawing/2014/main" id="{FA45B14A-CC27-416A-BAC7-0E0C78D08CD0}"/>
                </a:ext>
              </a:extLst>
            </p:cNvPr>
            <p:cNvSpPr/>
            <p:nvPr/>
          </p:nvSpPr>
          <p:spPr>
            <a:xfrm>
              <a:off x="1587500" y="3860800"/>
              <a:ext cx="317500" cy="330200"/>
            </a:xfrm>
            <a:custGeom>
              <a:avLst/>
              <a:gdLst>
                <a:gd name="connsiteX0" fmla="*/ 317500 w 317500"/>
                <a:gd name="connsiteY0" fmla="*/ 330200 h 330200"/>
                <a:gd name="connsiteX1" fmla="*/ 0 w 317500"/>
                <a:gd name="connsiteY1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500" h="330200">
                  <a:moveTo>
                    <a:pt x="317500" y="3302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4" name="Forme libre : forme 193">
              <a:extLst>
                <a:ext uri="{FF2B5EF4-FFF2-40B4-BE49-F238E27FC236}">
                  <a16:creationId xmlns:a16="http://schemas.microsoft.com/office/drawing/2014/main" id="{4B304220-4AE4-4587-BB9A-9C6567BBE91C}"/>
                </a:ext>
              </a:extLst>
            </p:cNvPr>
            <p:cNvSpPr/>
            <p:nvPr/>
          </p:nvSpPr>
          <p:spPr>
            <a:xfrm>
              <a:off x="1435100" y="4203700"/>
              <a:ext cx="469900" cy="393700"/>
            </a:xfrm>
            <a:custGeom>
              <a:avLst/>
              <a:gdLst>
                <a:gd name="connsiteX0" fmla="*/ 0 w 469900"/>
                <a:gd name="connsiteY0" fmla="*/ 393700 h 393700"/>
                <a:gd name="connsiteX1" fmla="*/ 469900 w 469900"/>
                <a:gd name="connsiteY1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9900" h="393700">
                  <a:moveTo>
                    <a:pt x="0" y="393700"/>
                  </a:moveTo>
                  <a:lnTo>
                    <a:pt x="469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5" name="Forme libre : forme 194">
              <a:extLst>
                <a:ext uri="{FF2B5EF4-FFF2-40B4-BE49-F238E27FC236}">
                  <a16:creationId xmlns:a16="http://schemas.microsoft.com/office/drawing/2014/main" id="{56E1149B-3FCD-4743-870C-71D6EF6DCE3C}"/>
                </a:ext>
              </a:extLst>
            </p:cNvPr>
            <p:cNvSpPr/>
            <p:nvPr/>
          </p:nvSpPr>
          <p:spPr>
            <a:xfrm>
              <a:off x="1409700" y="4622800"/>
              <a:ext cx="127000" cy="584200"/>
            </a:xfrm>
            <a:custGeom>
              <a:avLst/>
              <a:gdLst>
                <a:gd name="connsiteX0" fmla="*/ 0 w 127000"/>
                <a:gd name="connsiteY0" fmla="*/ 0 h 584200"/>
                <a:gd name="connsiteX1" fmla="*/ 127000 w 127000"/>
                <a:gd name="connsiteY1" fmla="*/ 266700 h 584200"/>
                <a:gd name="connsiteX2" fmla="*/ 76200 w 127000"/>
                <a:gd name="connsiteY2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00" h="584200">
                  <a:moveTo>
                    <a:pt x="0" y="0"/>
                  </a:moveTo>
                  <a:lnTo>
                    <a:pt x="127000" y="266700"/>
                  </a:lnTo>
                  <a:lnTo>
                    <a:pt x="76200" y="584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6" name="Forme libre : forme 195">
              <a:extLst>
                <a:ext uri="{FF2B5EF4-FFF2-40B4-BE49-F238E27FC236}">
                  <a16:creationId xmlns:a16="http://schemas.microsoft.com/office/drawing/2014/main" id="{6B250B0B-5250-454E-BF94-41E13B231A92}"/>
                </a:ext>
              </a:extLst>
            </p:cNvPr>
            <p:cNvSpPr/>
            <p:nvPr/>
          </p:nvSpPr>
          <p:spPr>
            <a:xfrm>
              <a:off x="1562100" y="4559300"/>
              <a:ext cx="508000" cy="368300"/>
            </a:xfrm>
            <a:custGeom>
              <a:avLst/>
              <a:gdLst>
                <a:gd name="connsiteX0" fmla="*/ 0 w 508000"/>
                <a:gd name="connsiteY0" fmla="*/ 368300 h 368300"/>
                <a:gd name="connsiteX1" fmla="*/ 304800 w 508000"/>
                <a:gd name="connsiteY1" fmla="*/ 279400 h 368300"/>
                <a:gd name="connsiteX2" fmla="*/ 508000 w 508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000" h="368300">
                  <a:moveTo>
                    <a:pt x="0" y="368300"/>
                  </a:moveTo>
                  <a:lnTo>
                    <a:pt x="304800" y="279400"/>
                  </a:lnTo>
                  <a:lnTo>
                    <a:pt x="508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7" name="Forme libre : forme 196">
              <a:extLst>
                <a:ext uri="{FF2B5EF4-FFF2-40B4-BE49-F238E27FC236}">
                  <a16:creationId xmlns:a16="http://schemas.microsoft.com/office/drawing/2014/main" id="{3196A11F-4B18-4A09-B986-9A20ECD70B3A}"/>
                </a:ext>
              </a:extLst>
            </p:cNvPr>
            <p:cNvSpPr/>
            <p:nvPr/>
          </p:nvSpPr>
          <p:spPr>
            <a:xfrm>
              <a:off x="2133600" y="4851400"/>
              <a:ext cx="101600" cy="355600"/>
            </a:xfrm>
            <a:custGeom>
              <a:avLst/>
              <a:gdLst>
                <a:gd name="connsiteX0" fmla="*/ 101600 w 101600"/>
                <a:gd name="connsiteY0" fmla="*/ 0 h 355600"/>
                <a:gd name="connsiteX1" fmla="*/ 0 w 10160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00" h="355600">
                  <a:moveTo>
                    <a:pt x="101600" y="0"/>
                  </a:moveTo>
                  <a:lnTo>
                    <a:pt x="0" y="355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8" name="Forme libre : forme 197">
              <a:extLst>
                <a:ext uri="{FF2B5EF4-FFF2-40B4-BE49-F238E27FC236}">
                  <a16:creationId xmlns:a16="http://schemas.microsoft.com/office/drawing/2014/main" id="{DA4F50CF-634B-4FF6-B00C-AF36B6FD11F6}"/>
                </a:ext>
              </a:extLst>
            </p:cNvPr>
            <p:cNvSpPr/>
            <p:nvPr/>
          </p:nvSpPr>
          <p:spPr>
            <a:xfrm>
              <a:off x="2692400" y="4940300"/>
              <a:ext cx="393700" cy="266700"/>
            </a:xfrm>
            <a:custGeom>
              <a:avLst/>
              <a:gdLst>
                <a:gd name="connsiteX0" fmla="*/ 50800 w 393700"/>
                <a:gd name="connsiteY0" fmla="*/ 0 h 266700"/>
                <a:gd name="connsiteX1" fmla="*/ 0 w 393700"/>
                <a:gd name="connsiteY1" fmla="*/ 139700 h 266700"/>
                <a:gd name="connsiteX2" fmla="*/ 266700 w 393700"/>
                <a:gd name="connsiteY2" fmla="*/ 165100 h 266700"/>
                <a:gd name="connsiteX3" fmla="*/ 393700 w 393700"/>
                <a:gd name="connsiteY3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266700">
                  <a:moveTo>
                    <a:pt x="50800" y="0"/>
                  </a:moveTo>
                  <a:lnTo>
                    <a:pt x="0" y="139700"/>
                  </a:lnTo>
                  <a:lnTo>
                    <a:pt x="266700" y="165100"/>
                  </a:lnTo>
                  <a:lnTo>
                    <a:pt x="393700" y="266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9" name="Forme libre : forme 198">
              <a:extLst>
                <a:ext uri="{FF2B5EF4-FFF2-40B4-BE49-F238E27FC236}">
                  <a16:creationId xmlns:a16="http://schemas.microsoft.com/office/drawing/2014/main" id="{363ACDA3-1756-4526-B494-A40E7C46A8D1}"/>
                </a:ext>
              </a:extLst>
            </p:cNvPr>
            <p:cNvSpPr/>
            <p:nvPr/>
          </p:nvSpPr>
          <p:spPr>
            <a:xfrm>
              <a:off x="3670300" y="3429000"/>
              <a:ext cx="330200" cy="381000"/>
            </a:xfrm>
            <a:custGeom>
              <a:avLst/>
              <a:gdLst>
                <a:gd name="connsiteX0" fmla="*/ 0 w 330200"/>
                <a:gd name="connsiteY0" fmla="*/ 381000 h 381000"/>
                <a:gd name="connsiteX1" fmla="*/ 330200 w 330200"/>
                <a:gd name="connsiteY1" fmla="*/ 330200 h 381000"/>
                <a:gd name="connsiteX2" fmla="*/ 292100 w 330200"/>
                <a:gd name="connsiteY2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381000">
                  <a:moveTo>
                    <a:pt x="0" y="381000"/>
                  </a:moveTo>
                  <a:lnTo>
                    <a:pt x="330200" y="330200"/>
                  </a:lnTo>
                  <a:lnTo>
                    <a:pt x="292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0" name="Forme libre : forme 199">
              <a:extLst>
                <a:ext uri="{FF2B5EF4-FFF2-40B4-BE49-F238E27FC236}">
                  <a16:creationId xmlns:a16="http://schemas.microsoft.com/office/drawing/2014/main" id="{B0F2B9F1-54FC-48B5-84DA-3527716C7155}"/>
                </a:ext>
              </a:extLst>
            </p:cNvPr>
            <p:cNvSpPr/>
            <p:nvPr/>
          </p:nvSpPr>
          <p:spPr>
            <a:xfrm>
              <a:off x="4000500" y="3695700"/>
              <a:ext cx="419100" cy="355600"/>
            </a:xfrm>
            <a:custGeom>
              <a:avLst/>
              <a:gdLst>
                <a:gd name="connsiteX0" fmla="*/ 0 w 419100"/>
                <a:gd name="connsiteY0" fmla="*/ 0 h 355600"/>
                <a:gd name="connsiteX1" fmla="*/ 241300 w 419100"/>
                <a:gd name="connsiteY1" fmla="*/ 254000 h 355600"/>
                <a:gd name="connsiteX2" fmla="*/ 419100 w 419100"/>
                <a:gd name="connsiteY2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55600">
                  <a:moveTo>
                    <a:pt x="0" y="0"/>
                  </a:moveTo>
                  <a:lnTo>
                    <a:pt x="241300" y="254000"/>
                  </a:lnTo>
                  <a:lnTo>
                    <a:pt x="419100" y="355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1" name="Forme libre : forme 200">
              <a:extLst>
                <a:ext uri="{FF2B5EF4-FFF2-40B4-BE49-F238E27FC236}">
                  <a16:creationId xmlns:a16="http://schemas.microsoft.com/office/drawing/2014/main" id="{FC94FED9-D1F4-4BCD-A3B6-AAAFB486C3B9}"/>
                </a:ext>
              </a:extLst>
            </p:cNvPr>
            <p:cNvSpPr/>
            <p:nvPr/>
          </p:nvSpPr>
          <p:spPr>
            <a:xfrm>
              <a:off x="3695700" y="4076700"/>
              <a:ext cx="698500" cy="406400"/>
            </a:xfrm>
            <a:custGeom>
              <a:avLst/>
              <a:gdLst>
                <a:gd name="connsiteX0" fmla="*/ 0 w 698500"/>
                <a:gd name="connsiteY0" fmla="*/ 393700 h 406400"/>
                <a:gd name="connsiteX1" fmla="*/ 241300 w 698500"/>
                <a:gd name="connsiteY1" fmla="*/ 279400 h 406400"/>
                <a:gd name="connsiteX2" fmla="*/ 368300 w 698500"/>
                <a:gd name="connsiteY2" fmla="*/ 406400 h 406400"/>
                <a:gd name="connsiteX3" fmla="*/ 698500 w 698500"/>
                <a:gd name="connsiteY3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500" h="406400">
                  <a:moveTo>
                    <a:pt x="0" y="393700"/>
                  </a:moveTo>
                  <a:lnTo>
                    <a:pt x="241300" y="279400"/>
                  </a:lnTo>
                  <a:lnTo>
                    <a:pt x="368300" y="406400"/>
                  </a:lnTo>
                  <a:lnTo>
                    <a:pt x="698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2" name="Forme libre : forme 201">
              <a:extLst>
                <a:ext uri="{FF2B5EF4-FFF2-40B4-BE49-F238E27FC236}">
                  <a16:creationId xmlns:a16="http://schemas.microsoft.com/office/drawing/2014/main" id="{2A521D09-2000-4AF4-B3C9-6CF962A9DE6D}"/>
                </a:ext>
              </a:extLst>
            </p:cNvPr>
            <p:cNvSpPr/>
            <p:nvPr/>
          </p:nvSpPr>
          <p:spPr>
            <a:xfrm>
              <a:off x="4241800" y="4076700"/>
              <a:ext cx="228600" cy="838200"/>
            </a:xfrm>
            <a:custGeom>
              <a:avLst/>
              <a:gdLst>
                <a:gd name="connsiteX0" fmla="*/ 139700 w 228600"/>
                <a:gd name="connsiteY0" fmla="*/ 0 h 838200"/>
                <a:gd name="connsiteX1" fmla="*/ 228600 w 228600"/>
                <a:gd name="connsiteY1" fmla="*/ 177800 h 838200"/>
                <a:gd name="connsiteX2" fmla="*/ 0 w 228600"/>
                <a:gd name="connsiteY2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00" h="838200">
                  <a:moveTo>
                    <a:pt x="139700" y="0"/>
                  </a:moveTo>
                  <a:lnTo>
                    <a:pt x="228600" y="177800"/>
                  </a:lnTo>
                  <a:lnTo>
                    <a:pt x="0" y="838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3" name="Forme libre : forme 202">
              <a:extLst>
                <a:ext uri="{FF2B5EF4-FFF2-40B4-BE49-F238E27FC236}">
                  <a16:creationId xmlns:a16="http://schemas.microsoft.com/office/drawing/2014/main" id="{ACCDD6B6-B08C-4F0F-9898-13CFE8589983}"/>
                </a:ext>
              </a:extLst>
            </p:cNvPr>
            <p:cNvSpPr/>
            <p:nvPr/>
          </p:nvSpPr>
          <p:spPr>
            <a:xfrm>
              <a:off x="3289300" y="4495800"/>
              <a:ext cx="469900" cy="584200"/>
            </a:xfrm>
            <a:custGeom>
              <a:avLst/>
              <a:gdLst>
                <a:gd name="connsiteX0" fmla="*/ 0 w 469900"/>
                <a:gd name="connsiteY0" fmla="*/ 254000 h 584200"/>
                <a:gd name="connsiteX1" fmla="*/ 88900 w 469900"/>
                <a:gd name="connsiteY1" fmla="*/ 584200 h 584200"/>
                <a:gd name="connsiteX2" fmla="*/ 469900 w 469900"/>
                <a:gd name="connsiteY2" fmla="*/ 533400 h 584200"/>
                <a:gd name="connsiteX3" fmla="*/ 393700 w 469900"/>
                <a:gd name="connsiteY3" fmla="*/ 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900" h="584200">
                  <a:moveTo>
                    <a:pt x="0" y="254000"/>
                  </a:moveTo>
                  <a:lnTo>
                    <a:pt x="88900" y="584200"/>
                  </a:lnTo>
                  <a:lnTo>
                    <a:pt x="469900" y="533400"/>
                  </a:lnTo>
                  <a:lnTo>
                    <a:pt x="393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Forme libre : forme 203">
              <a:extLst>
                <a:ext uri="{FF2B5EF4-FFF2-40B4-BE49-F238E27FC236}">
                  <a16:creationId xmlns:a16="http://schemas.microsoft.com/office/drawing/2014/main" id="{EA54B49E-6523-40EB-9FDC-2B5E570909A8}"/>
                </a:ext>
              </a:extLst>
            </p:cNvPr>
            <p:cNvSpPr/>
            <p:nvPr/>
          </p:nvSpPr>
          <p:spPr>
            <a:xfrm>
              <a:off x="3759200" y="5029200"/>
              <a:ext cx="190500" cy="177800"/>
            </a:xfrm>
            <a:custGeom>
              <a:avLst/>
              <a:gdLst>
                <a:gd name="connsiteX0" fmla="*/ 0 w 190500"/>
                <a:gd name="connsiteY0" fmla="*/ 0 h 177800"/>
                <a:gd name="connsiteX1" fmla="*/ 190500 w 190500"/>
                <a:gd name="connsiteY1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177800">
                  <a:moveTo>
                    <a:pt x="0" y="0"/>
                  </a:moveTo>
                  <a:lnTo>
                    <a:pt x="190500" y="177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45" name="Groupe 644">
            <a:extLst>
              <a:ext uri="{FF2B5EF4-FFF2-40B4-BE49-F238E27FC236}">
                <a16:creationId xmlns:a16="http://schemas.microsoft.com/office/drawing/2014/main" id="{F8BF5CF0-C53D-45C8-B03D-3DCD971C1FC5}"/>
              </a:ext>
            </a:extLst>
          </p:cNvPr>
          <p:cNvGrpSpPr/>
          <p:nvPr/>
        </p:nvGrpSpPr>
        <p:grpSpPr>
          <a:xfrm>
            <a:off x="566426" y="1011021"/>
            <a:ext cx="8260074" cy="4159149"/>
            <a:chOff x="775976" y="1011021"/>
            <a:chExt cx="8260074" cy="4159149"/>
          </a:xfrm>
          <a:solidFill>
            <a:schemeClr val="bg2">
              <a:lumMod val="90000"/>
            </a:schemeClr>
          </a:solidFill>
        </p:grpSpPr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EA04FC21-A734-4C08-A23E-87B10EA286E8}"/>
                </a:ext>
              </a:extLst>
            </p:cNvPr>
            <p:cNvSpPr/>
            <p:nvPr/>
          </p:nvSpPr>
          <p:spPr>
            <a:xfrm>
              <a:off x="3718243" y="34607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CA1B2C56-37F7-41A4-8C32-745D3B0780B8}"/>
                </a:ext>
              </a:extLst>
            </p:cNvPr>
            <p:cNvSpPr/>
            <p:nvPr/>
          </p:nvSpPr>
          <p:spPr>
            <a:xfrm>
              <a:off x="3714750" y="3657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08065F4B-990A-478D-B531-9BD274894907}"/>
                </a:ext>
              </a:extLst>
            </p:cNvPr>
            <p:cNvSpPr/>
            <p:nvPr/>
          </p:nvSpPr>
          <p:spPr>
            <a:xfrm>
              <a:off x="4161790" y="344455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8FD8DFCF-7346-4357-A6AA-310A3C312F94}"/>
                </a:ext>
              </a:extLst>
            </p:cNvPr>
            <p:cNvSpPr/>
            <p:nvPr/>
          </p:nvSpPr>
          <p:spPr>
            <a:xfrm rot="5055258">
              <a:off x="3989070" y="3498215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ABD26854-059B-4C92-AD4A-C2F827BA35E1}"/>
                </a:ext>
              </a:extLst>
            </p:cNvPr>
            <p:cNvSpPr/>
            <p:nvPr/>
          </p:nvSpPr>
          <p:spPr>
            <a:xfrm>
              <a:off x="4702493" y="345979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AB8B04D-C98F-4768-A9D6-7AF644A40708}"/>
                </a:ext>
              </a:extLst>
            </p:cNvPr>
            <p:cNvSpPr/>
            <p:nvPr/>
          </p:nvSpPr>
          <p:spPr>
            <a:xfrm>
              <a:off x="3390900" y="31686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12048555-D2F2-4600-9C55-66DF78C86405}"/>
                </a:ext>
              </a:extLst>
            </p:cNvPr>
            <p:cNvSpPr/>
            <p:nvPr/>
          </p:nvSpPr>
          <p:spPr>
            <a:xfrm rot="18628572">
              <a:off x="2336800" y="33274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D2B4B09C-F5D7-4F8A-A90E-7726271A7C71}"/>
                </a:ext>
              </a:extLst>
            </p:cNvPr>
            <p:cNvSpPr/>
            <p:nvPr/>
          </p:nvSpPr>
          <p:spPr>
            <a:xfrm rot="19409477">
              <a:off x="2241550" y="322529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8CEAEE85-9E3A-4472-86B9-E9E6131D9BDA}"/>
                </a:ext>
              </a:extLst>
            </p:cNvPr>
            <p:cNvSpPr/>
            <p:nvPr/>
          </p:nvSpPr>
          <p:spPr>
            <a:xfrm rot="19409477">
              <a:off x="2171700" y="313055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2F069FC4-E09C-4B20-A17F-C9671D3F3972}"/>
                </a:ext>
              </a:extLst>
            </p:cNvPr>
            <p:cNvSpPr/>
            <p:nvPr/>
          </p:nvSpPr>
          <p:spPr>
            <a:xfrm rot="19409477">
              <a:off x="2101850" y="303558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67CB2DE0-B4A7-4732-A0C2-87847C51D4E6}"/>
                </a:ext>
              </a:extLst>
            </p:cNvPr>
            <p:cNvSpPr/>
            <p:nvPr/>
          </p:nvSpPr>
          <p:spPr>
            <a:xfrm rot="19409477">
              <a:off x="2032000" y="294005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7763E5EE-426B-461B-BF6B-0BFFC2419D3C}"/>
                </a:ext>
              </a:extLst>
            </p:cNvPr>
            <p:cNvSpPr/>
            <p:nvPr/>
          </p:nvSpPr>
          <p:spPr>
            <a:xfrm rot="19114393">
              <a:off x="1949451" y="285750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AD3CED44-E72A-4529-8230-2747E009208C}"/>
                </a:ext>
              </a:extLst>
            </p:cNvPr>
            <p:cNvSpPr/>
            <p:nvPr/>
          </p:nvSpPr>
          <p:spPr>
            <a:xfrm rot="18803174">
              <a:off x="1866899" y="2768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8F8D93FD-CFD4-4938-8ECF-6EC13F73E13E}"/>
                </a:ext>
              </a:extLst>
            </p:cNvPr>
            <p:cNvSpPr/>
            <p:nvPr/>
          </p:nvSpPr>
          <p:spPr>
            <a:xfrm rot="18803174">
              <a:off x="1778059" y="26860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660E766A-F125-4D7B-A4EF-D91A212B21B4}"/>
                </a:ext>
              </a:extLst>
            </p:cNvPr>
            <p:cNvSpPr/>
            <p:nvPr/>
          </p:nvSpPr>
          <p:spPr>
            <a:xfrm rot="1003816">
              <a:off x="3837477" y="2554722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D484F05C-A394-4389-9FBB-EC6120D45014}"/>
                </a:ext>
              </a:extLst>
            </p:cNvPr>
            <p:cNvSpPr/>
            <p:nvPr/>
          </p:nvSpPr>
          <p:spPr>
            <a:xfrm rot="3316470">
              <a:off x="3093357" y="26820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E5F42F2F-3B48-44DA-8C10-EDB1AD6385B7}"/>
                </a:ext>
              </a:extLst>
            </p:cNvPr>
            <p:cNvSpPr/>
            <p:nvPr/>
          </p:nvSpPr>
          <p:spPr>
            <a:xfrm rot="10023416">
              <a:off x="3283856" y="274981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E0914EA6-6A38-47E5-92D8-E9C71B9DB62B}"/>
                </a:ext>
              </a:extLst>
            </p:cNvPr>
            <p:cNvSpPr/>
            <p:nvPr/>
          </p:nvSpPr>
          <p:spPr>
            <a:xfrm rot="9647619">
              <a:off x="3328305" y="216009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22877169-E193-479E-BEBC-05E8EC53E469}"/>
                </a:ext>
              </a:extLst>
            </p:cNvPr>
            <p:cNvSpPr/>
            <p:nvPr/>
          </p:nvSpPr>
          <p:spPr>
            <a:xfrm rot="10800000">
              <a:off x="4083050" y="187953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5D63BDDA-ED06-44CD-BF16-FCC05A62D601}"/>
                </a:ext>
              </a:extLst>
            </p:cNvPr>
            <p:cNvSpPr/>
            <p:nvPr/>
          </p:nvSpPr>
          <p:spPr>
            <a:xfrm rot="10800000">
              <a:off x="4298950" y="1900466"/>
              <a:ext cx="177800" cy="16963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5068C29F-0B86-4F59-9FFA-3E599D02195B}"/>
                </a:ext>
              </a:extLst>
            </p:cNvPr>
            <p:cNvSpPr/>
            <p:nvPr/>
          </p:nvSpPr>
          <p:spPr>
            <a:xfrm rot="10476821">
              <a:off x="3870929" y="1892192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138326C6-701B-4AB3-9C2E-2C2E868E3DDD}"/>
                </a:ext>
              </a:extLst>
            </p:cNvPr>
            <p:cNvSpPr/>
            <p:nvPr/>
          </p:nvSpPr>
          <p:spPr>
            <a:xfrm>
              <a:off x="3966481" y="298422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ED6A0BB8-5749-4661-886A-759E197FF167}"/>
                </a:ext>
              </a:extLst>
            </p:cNvPr>
            <p:cNvSpPr/>
            <p:nvPr/>
          </p:nvSpPr>
          <p:spPr>
            <a:xfrm>
              <a:off x="4529363" y="2311120"/>
              <a:ext cx="177800" cy="29238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A1027C71-834D-4DC3-A563-9B6FA21F4E8E}"/>
                </a:ext>
              </a:extLst>
            </p:cNvPr>
            <p:cNvSpPr/>
            <p:nvPr/>
          </p:nvSpPr>
          <p:spPr>
            <a:xfrm rot="20218560">
              <a:off x="2532151" y="3859198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07FFFA8B-9E21-4F7D-9F45-9B5445DA16EF}"/>
                </a:ext>
              </a:extLst>
            </p:cNvPr>
            <p:cNvSpPr/>
            <p:nvPr/>
          </p:nvSpPr>
          <p:spPr>
            <a:xfrm rot="21439290">
              <a:off x="2680381" y="382606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67CC8E58-ECC1-4F48-A9D1-D60F6394F75A}"/>
                </a:ext>
              </a:extLst>
            </p:cNvPr>
            <p:cNvSpPr/>
            <p:nvPr/>
          </p:nvSpPr>
          <p:spPr>
            <a:xfrm rot="918716">
              <a:off x="2817899" y="3837348"/>
              <a:ext cx="130000" cy="9690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B8943FC0-0FB9-437C-88A9-8098409A1B84}"/>
                </a:ext>
              </a:extLst>
            </p:cNvPr>
            <p:cNvSpPr/>
            <p:nvPr/>
          </p:nvSpPr>
          <p:spPr>
            <a:xfrm rot="2435770">
              <a:off x="2951250" y="3917407"/>
              <a:ext cx="130000" cy="9690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313E260D-2079-4D36-8569-74EFDA5AD479}"/>
                </a:ext>
              </a:extLst>
            </p:cNvPr>
            <p:cNvSpPr/>
            <p:nvPr/>
          </p:nvSpPr>
          <p:spPr>
            <a:xfrm rot="5177943">
              <a:off x="3054518" y="4075995"/>
              <a:ext cx="130000" cy="8433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A435D860-15DE-4D2C-A853-698253638CD7}"/>
                </a:ext>
              </a:extLst>
            </p:cNvPr>
            <p:cNvSpPr/>
            <p:nvPr/>
          </p:nvSpPr>
          <p:spPr>
            <a:xfrm rot="5400000">
              <a:off x="3055573" y="4246081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6F9D0110-A22D-4BE4-A89F-330CC9E9C31D}"/>
                </a:ext>
              </a:extLst>
            </p:cNvPr>
            <p:cNvSpPr/>
            <p:nvPr/>
          </p:nvSpPr>
          <p:spPr>
            <a:xfrm rot="20686158">
              <a:off x="2976650" y="4384559"/>
              <a:ext cx="130000" cy="27682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F7D5B0A1-3876-4B05-8896-2891AF8C9E3D}"/>
                </a:ext>
              </a:extLst>
            </p:cNvPr>
            <p:cNvSpPr/>
            <p:nvPr/>
          </p:nvSpPr>
          <p:spPr>
            <a:xfrm rot="3175220">
              <a:off x="2320449" y="4198627"/>
              <a:ext cx="196634" cy="1625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732BE947-D2C0-4038-B74E-D1920D6859FC}"/>
                </a:ext>
              </a:extLst>
            </p:cNvPr>
            <p:cNvSpPr/>
            <p:nvPr/>
          </p:nvSpPr>
          <p:spPr>
            <a:xfrm rot="19030959">
              <a:off x="2394669" y="400685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D4EE47C5-07A1-4852-8983-D8ECBDC9996A}"/>
                </a:ext>
              </a:extLst>
            </p:cNvPr>
            <p:cNvSpPr/>
            <p:nvPr/>
          </p:nvSpPr>
          <p:spPr>
            <a:xfrm rot="12598020">
              <a:off x="2526864" y="4343654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C5343F1F-7159-4C08-B3B8-D70D597EEA4A}"/>
                </a:ext>
              </a:extLst>
            </p:cNvPr>
            <p:cNvSpPr/>
            <p:nvPr/>
          </p:nvSpPr>
          <p:spPr>
            <a:xfrm rot="12598020">
              <a:off x="2456656" y="4454759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A3E494D6-9DEF-49D4-9E96-EF01860F240C}"/>
                </a:ext>
              </a:extLst>
            </p:cNvPr>
            <p:cNvSpPr/>
            <p:nvPr/>
          </p:nvSpPr>
          <p:spPr>
            <a:xfrm rot="12138586">
              <a:off x="2619299" y="4483907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9771BFE4-A7CD-4BDD-BCD3-3666B22BF5B8}"/>
                </a:ext>
              </a:extLst>
            </p:cNvPr>
            <p:cNvSpPr/>
            <p:nvPr/>
          </p:nvSpPr>
          <p:spPr>
            <a:xfrm rot="12138586">
              <a:off x="2581799" y="4612635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9C638298-C1BD-4D4D-AA85-C51FFACBEB90}"/>
                </a:ext>
              </a:extLst>
            </p:cNvPr>
            <p:cNvSpPr/>
            <p:nvPr/>
          </p:nvSpPr>
          <p:spPr>
            <a:xfrm rot="19030959">
              <a:off x="2432511" y="376381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695386AD-A738-4159-8BE3-75C51D83CCFA}"/>
                </a:ext>
              </a:extLst>
            </p:cNvPr>
            <p:cNvSpPr/>
            <p:nvPr/>
          </p:nvSpPr>
          <p:spPr>
            <a:xfrm rot="19413055">
              <a:off x="2580252" y="365413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15A09B20-E456-4D19-9895-38F98624A8F9}"/>
                </a:ext>
              </a:extLst>
            </p:cNvPr>
            <p:cNvSpPr/>
            <p:nvPr/>
          </p:nvSpPr>
          <p:spPr>
            <a:xfrm rot="197230">
              <a:off x="2756605" y="3634896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3E8A8429-2E30-4ED3-89D3-2C12E872D51F}"/>
                </a:ext>
              </a:extLst>
            </p:cNvPr>
            <p:cNvSpPr/>
            <p:nvPr/>
          </p:nvSpPr>
          <p:spPr>
            <a:xfrm rot="823331">
              <a:off x="2962623" y="3644762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C7AD15ED-7C0B-4EE3-B510-B084B59990DE}"/>
                </a:ext>
              </a:extLst>
            </p:cNvPr>
            <p:cNvSpPr/>
            <p:nvPr/>
          </p:nvSpPr>
          <p:spPr>
            <a:xfrm rot="2626342">
              <a:off x="3106163" y="3730806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56040D53-7128-4572-885D-E180C30D914E}"/>
                </a:ext>
              </a:extLst>
            </p:cNvPr>
            <p:cNvSpPr/>
            <p:nvPr/>
          </p:nvSpPr>
          <p:spPr>
            <a:xfrm rot="3308084">
              <a:off x="3212152" y="3867039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D5BA3A29-7099-4F87-A1D6-4877D1647445}"/>
                </a:ext>
              </a:extLst>
            </p:cNvPr>
            <p:cNvSpPr/>
            <p:nvPr/>
          </p:nvSpPr>
          <p:spPr>
            <a:xfrm rot="5400000">
              <a:off x="3206837" y="403860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54D7AFF9-B5F4-4CCD-923F-1615C78662CC}"/>
                </a:ext>
              </a:extLst>
            </p:cNvPr>
            <p:cNvSpPr/>
            <p:nvPr/>
          </p:nvSpPr>
          <p:spPr>
            <a:xfrm rot="5400000">
              <a:off x="3338148" y="4082900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87AB9D5A-773E-40F7-8400-4180B0983603}"/>
                </a:ext>
              </a:extLst>
            </p:cNvPr>
            <p:cNvSpPr/>
            <p:nvPr/>
          </p:nvSpPr>
          <p:spPr>
            <a:xfrm rot="6073088">
              <a:off x="3270868" y="4247999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5A4FD022-F9E4-4F71-92CB-A5AE5983845D}"/>
                </a:ext>
              </a:extLst>
            </p:cNvPr>
            <p:cNvSpPr/>
            <p:nvPr/>
          </p:nvSpPr>
          <p:spPr>
            <a:xfrm rot="6073088">
              <a:off x="3237681" y="4405665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CDA9B711-34E0-4E15-BF2E-EE4DCFDF87A6}"/>
                </a:ext>
              </a:extLst>
            </p:cNvPr>
            <p:cNvSpPr/>
            <p:nvPr/>
          </p:nvSpPr>
          <p:spPr>
            <a:xfrm rot="6073088">
              <a:off x="3205250" y="4562394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9552D6F8-6ACE-4766-B5B1-66CB47F25F62}"/>
                </a:ext>
              </a:extLst>
            </p:cNvPr>
            <p:cNvSpPr/>
            <p:nvPr/>
          </p:nvSpPr>
          <p:spPr>
            <a:xfrm rot="8980275">
              <a:off x="3105238" y="472571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251C74B0-7379-4240-A119-46C34150D91D}"/>
                </a:ext>
              </a:extLst>
            </p:cNvPr>
            <p:cNvSpPr/>
            <p:nvPr/>
          </p:nvSpPr>
          <p:spPr>
            <a:xfrm rot="8980275">
              <a:off x="2977400" y="479703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93811D95-F39E-40A1-AB35-4311060837D4}"/>
                </a:ext>
              </a:extLst>
            </p:cNvPr>
            <p:cNvSpPr/>
            <p:nvPr/>
          </p:nvSpPr>
          <p:spPr>
            <a:xfrm rot="10206118">
              <a:off x="2777113" y="4844899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225D3BA0-1793-4EE6-9C7F-43A58FF5968E}"/>
                </a:ext>
              </a:extLst>
            </p:cNvPr>
            <p:cNvSpPr/>
            <p:nvPr/>
          </p:nvSpPr>
          <p:spPr>
            <a:xfrm rot="11641173">
              <a:off x="2544850" y="4854354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07B8387A-B8AC-4F7B-B6A1-69E6C88ABDDD}"/>
                </a:ext>
              </a:extLst>
            </p:cNvPr>
            <p:cNvSpPr/>
            <p:nvPr/>
          </p:nvSpPr>
          <p:spPr>
            <a:xfrm rot="17217375">
              <a:off x="2434676" y="471244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AB7238C8-B1ED-4AE0-936B-4740B76E55C2}"/>
                </a:ext>
              </a:extLst>
            </p:cNvPr>
            <p:cNvSpPr/>
            <p:nvPr/>
          </p:nvSpPr>
          <p:spPr>
            <a:xfrm rot="17217375">
              <a:off x="2320059" y="467979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EF9ECFCC-C94C-4759-AF09-6F6C4314CE72}"/>
                </a:ext>
              </a:extLst>
            </p:cNvPr>
            <p:cNvSpPr/>
            <p:nvPr/>
          </p:nvSpPr>
          <p:spPr>
            <a:xfrm rot="14533281">
              <a:off x="2143062" y="4588804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96C8E179-36EB-491F-ABF7-10D15ADE1CDE}"/>
                </a:ext>
              </a:extLst>
            </p:cNvPr>
            <p:cNvSpPr/>
            <p:nvPr/>
          </p:nvSpPr>
          <p:spPr>
            <a:xfrm rot="14533281">
              <a:off x="2038591" y="437080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9F7DABC2-60AF-4D95-A6D2-B0D1299E8398}"/>
                </a:ext>
              </a:extLst>
            </p:cNvPr>
            <p:cNvSpPr/>
            <p:nvPr/>
          </p:nvSpPr>
          <p:spPr>
            <a:xfrm rot="17107912">
              <a:off x="1886820" y="4048047"/>
              <a:ext cx="239561" cy="457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0F011217-8BB9-4BA9-A5AD-1F234E75C299}"/>
                </a:ext>
              </a:extLst>
            </p:cNvPr>
            <p:cNvSpPr/>
            <p:nvPr/>
          </p:nvSpPr>
          <p:spPr>
            <a:xfrm rot="14533281">
              <a:off x="1497292" y="4615856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FA628AAE-77B9-4746-95BF-7B37DCF716D1}"/>
                </a:ext>
              </a:extLst>
            </p:cNvPr>
            <p:cNvSpPr/>
            <p:nvPr/>
          </p:nvSpPr>
          <p:spPr>
            <a:xfrm rot="17831127">
              <a:off x="825905" y="3558159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32813473-2F81-481E-AF90-C7A0AFFF837C}"/>
                </a:ext>
              </a:extLst>
            </p:cNvPr>
            <p:cNvSpPr/>
            <p:nvPr/>
          </p:nvSpPr>
          <p:spPr>
            <a:xfrm rot="16200000">
              <a:off x="5631322" y="3448450"/>
              <a:ext cx="143950" cy="1388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6E072043-1553-46CF-A85F-AB9FDF066EFF}"/>
                </a:ext>
              </a:extLst>
            </p:cNvPr>
            <p:cNvSpPr/>
            <p:nvPr/>
          </p:nvSpPr>
          <p:spPr>
            <a:xfrm rot="16200000">
              <a:off x="5815374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838A5D77-DBED-4CAD-907A-D583786D924F}"/>
                </a:ext>
              </a:extLst>
            </p:cNvPr>
            <p:cNvSpPr/>
            <p:nvPr/>
          </p:nvSpPr>
          <p:spPr>
            <a:xfrm rot="16200000">
              <a:off x="5989997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DAE7C7EB-93FB-4603-8EFD-D5C39F7C71B4}"/>
                </a:ext>
              </a:extLst>
            </p:cNvPr>
            <p:cNvSpPr/>
            <p:nvPr/>
          </p:nvSpPr>
          <p:spPr>
            <a:xfrm rot="16200000">
              <a:off x="6140826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D194656F-C21F-49C0-9879-F72B422B8DBE}"/>
                </a:ext>
              </a:extLst>
            </p:cNvPr>
            <p:cNvSpPr/>
            <p:nvPr/>
          </p:nvSpPr>
          <p:spPr>
            <a:xfrm rot="16200000">
              <a:off x="6315449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4A2B8537-5D35-4539-9C01-06CADC349BDB}"/>
                </a:ext>
              </a:extLst>
            </p:cNvPr>
            <p:cNvSpPr/>
            <p:nvPr/>
          </p:nvSpPr>
          <p:spPr>
            <a:xfrm rot="16200000">
              <a:off x="6475775" y="3473394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83868637-FD22-407F-AE3B-5C6586D848E7}"/>
                </a:ext>
              </a:extLst>
            </p:cNvPr>
            <p:cNvSpPr/>
            <p:nvPr/>
          </p:nvSpPr>
          <p:spPr>
            <a:xfrm rot="16200000">
              <a:off x="6834386" y="3465125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E016E574-F917-454E-8F15-96A2CCC07669}"/>
                </a:ext>
              </a:extLst>
            </p:cNvPr>
            <p:cNvSpPr/>
            <p:nvPr/>
          </p:nvSpPr>
          <p:spPr>
            <a:xfrm>
              <a:off x="5032646" y="327152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CE249803-E75F-4707-B58A-EF93C254895D}"/>
                </a:ext>
              </a:extLst>
            </p:cNvPr>
            <p:cNvSpPr/>
            <p:nvPr/>
          </p:nvSpPr>
          <p:spPr>
            <a:xfrm rot="5400000">
              <a:off x="5033281" y="31051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F759987B-ABEA-4803-AB72-2BCAFFEC7350}"/>
                </a:ext>
              </a:extLst>
            </p:cNvPr>
            <p:cNvSpPr/>
            <p:nvPr/>
          </p:nvSpPr>
          <p:spPr>
            <a:xfrm rot="10800000">
              <a:off x="4533900" y="2220315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0DC91F6F-C8F6-4764-819D-B1B32F187435}"/>
                </a:ext>
              </a:extLst>
            </p:cNvPr>
            <p:cNvSpPr/>
            <p:nvPr/>
          </p:nvSpPr>
          <p:spPr>
            <a:xfrm rot="10476821">
              <a:off x="1707545" y="1411243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D2852732-60E4-49AE-B056-1D1AE512AC79}"/>
                </a:ext>
              </a:extLst>
            </p:cNvPr>
            <p:cNvSpPr/>
            <p:nvPr/>
          </p:nvSpPr>
          <p:spPr>
            <a:xfrm rot="9647619">
              <a:off x="5216675" y="101102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6" name="Rectangle 635">
              <a:extLst>
                <a:ext uri="{FF2B5EF4-FFF2-40B4-BE49-F238E27FC236}">
                  <a16:creationId xmlns:a16="http://schemas.microsoft.com/office/drawing/2014/main" id="{E49F3D85-70A2-4E0C-A46C-F3DE12E3E77E}"/>
                </a:ext>
              </a:extLst>
            </p:cNvPr>
            <p:cNvSpPr/>
            <p:nvPr/>
          </p:nvSpPr>
          <p:spPr>
            <a:xfrm>
              <a:off x="6756400" y="22733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7" name="Rectangle 636">
              <a:extLst>
                <a:ext uri="{FF2B5EF4-FFF2-40B4-BE49-F238E27FC236}">
                  <a16:creationId xmlns:a16="http://schemas.microsoft.com/office/drawing/2014/main" id="{7CFCF33A-D88F-4214-9095-11663742204C}"/>
                </a:ext>
              </a:extLst>
            </p:cNvPr>
            <p:cNvSpPr/>
            <p:nvPr/>
          </p:nvSpPr>
          <p:spPr>
            <a:xfrm rot="5400000">
              <a:off x="7822716" y="2641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8" name="Rectangle 637">
              <a:extLst>
                <a:ext uri="{FF2B5EF4-FFF2-40B4-BE49-F238E27FC236}">
                  <a16:creationId xmlns:a16="http://schemas.microsoft.com/office/drawing/2014/main" id="{B1F48386-6A88-49B9-B52E-94C6C8F30458}"/>
                </a:ext>
              </a:extLst>
            </p:cNvPr>
            <p:cNvSpPr/>
            <p:nvPr/>
          </p:nvSpPr>
          <p:spPr>
            <a:xfrm rot="16887050">
              <a:off x="7848973" y="1879432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9" name="Rectangle 638">
              <a:extLst>
                <a:ext uri="{FF2B5EF4-FFF2-40B4-BE49-F238E27FC236}">
                  <a16:creationId xmlns:a16="http://schemas.microsoft.com/office/drawing/2014/main" id="{E5739F34-2C12-4DB0-8693-407AAB085E9D}"/>
                </a:ext>
              </a:extLst>
            </p:cNvPr>
            <p:cNvSpPr/>
            <p:nvPr/>
          </p:nvSpPr>
          <p:spPr>
            <a:xfrm>
              <a:off x="4718050" y="508127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0" name="Rectangle 639">
              <a:extLst>
                <a:ext uri="{FF2B5EF4-FFF2-40B4-BE49-F238E27FC236}">
                  <a16:creationId xmlns:a16="http://schemas.microsoft.com/office/drawing/2014/main" id="{D1005B20-22D7-4557-9149-6367230C412F}"/>
                </a:ext>
              </a:extLst>
            </p:cNvPr>
            <p:cNvSpPr/>
            <p:nvPr/>
          </p:nvSpPr>
          <p:spPr>
            <a:xfrm rot="8980275">
              <a:off x="3188854" y="5054250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1" name="Rectangle 640">
              <a:extLst>
                <a:ext uri="{FF2B5EF4-FFF2-40B4-BE49-F238E27FC236}">
                  <a16:creationId xmlns:a16="http://schemas.microsoft.com/office/drawing/2014/main" id="{EE13B5CA-3CB1-4E38-89B0-3E7F6386D198}"/>
                </a:ext>
              </a:extLst>
            </p:cNvPr>
            <p:cNvSpPr/>
            <p:nvPr/>
          </p:nvSpPr>
          <p:spPr>
            <a:xfrm rot="5400000">
              <a:off x="758932" y="4900411"/>
              <a:ext cx="196634" cy="1625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2" name="Rectangle 641">
              <a:extLst>
                <a:ext uri="{FF2B5EF4-FFF2-40B4-BE49-F238E27FC236}">
                  <a16:creationId xmlns:a16="http://schemas.microsoft.com/office/drawing/2014/main" id="{52A0A03B-A067-40AE-AED4-7A7DDA801BA8}"/>
                </a:ext>
              </a:extLst>
            </p:cNvPr>
            <p:cNvSpPr/>
            <p:nvPr/>
          </p:nvSpPr>
          <p:spPr>
            <a:xfrm>
              <a:off x="4908550" y="4927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3" name="Rectangle 642">
              <a:extLst>
                <a:ext uri="{FF2B5EF4-FFF2-40B4-BE49-F238E27FC236}">
                  <a16:creationId xmlns:a16="http://schemas.microsoft.com/office/drawing/2014/main" id="{00A2CCCF-175B-46B7-9FB7-92A7CF86E59D}"/>
                </a:ext>
              </a:extLst>
            </p:cNvPr>
            <p:cNvSpPr/>
            <p:nvPr/>
          </p:nvSpPr>
          <p:spPr>
            <a:xfrm rot="5133380">
              <a:off x="8324850" y="44894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4" name="Rectangle 643">
              <a:extLst>
                <a:ext uri="{FF2B5EF4-FFF2-40B4-BE49-F238E27FC236}">
                  <a16:creationId xmlns:a16="http://schemas.microsoft.com/office/drawing/2014/main" id="{B53E19BC-333C-4ADE-9E64-AA4F6F904BEC}"/>
                </a:ext>
              </a:extLst>
            </p:cNvPr>
            <p:cNvSpPr/>
            <p:nvPr/>
          </p:nvSpPr>
          <p:spPr>
            <a:xfrm rot="12217763">
              <a:off x="8858250" y="18161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60" name="ZoneTexte 659">
            <a:extLst>
              <a:ext uri="{FF2B5EF4-FFF2-40B4-BE49-F238E27FC236}">
                <a16:creationId xmlns:a16="http://schemas.microsoft.com/office/drawing/2014/main" id="{89DF0CA3-8D09-4FEE-AE5E-7A1190E74E98}"/>
              </a:ext>
            </a:extLst>
          </p:cNvPr>
          <p:cNvSpPr txBox="1"/>
          <p:nvPr/>
        </p:nvSpPr>
        <p:spPr>
          <a:xfrm>
            <a:off x="2073532" y="4102544"/>
            <a:ext cx="162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9</a:t>
            </a:r>
          </a:p>
        </p:txBody>
      </p:sp>
      <p:grpSp>
        <p:nvGrpSpPr>
          <p:cNvPr id="745" name="Groupe 744">
            <a:extLst>
              <a:ext uri="{FF2B5EF4-FFF2-40B4-BE49-F238E27FC236}">
                <a16:creationId xmlns:a16="http://schemas.microsoft.com/office/drawing/2014/main" id="{E6A13DB7-1A35-493C-9979-6649D3181A21}"/>
              </a:ext>
            </a:extLst>
          </p:cNvPr>
          <p:cNvGrpSpPr/>
          <p:nvPr/>
        </p:nvGrpSpPr>
        <p:grpSpPr>
          <a:xfrm>
            <a:off x="1319248" y="1441088"/>
            <a:ext cx="2935688" cy="3303270"/>
            <a:chOff x="1319248" y="1441088"/>
            <a:chExt cx="2935688" cy="3303270"/>
          </a:xfrm>
        </p:grpSpPr>
        <p:sp>
          <p:nvSpPr>
            <p:cNvPr id="652" name="ZoneTexte 651">
              <a:extLst>
                <a:ext uri="{FF2B5EF4-FFF2-40B4-BE49-F238E27FC236}">
                  <a16:creationId xmlns:a16="http://schemas.microsoft.com/office/drawing/2014/main" id="{E4B6825D-1AC9-4852-82C1-3F448F3C1DC1}"/>
                </a:ext>
              </a:extLst>
            </p:cNvPr>
            <p:cNvSpPr txBox="1"/>
            <p:nvPr/>
          </p:nvSpPr>
          <p:spPr>
            <a:xfrm>
              <a:off x="3749888" y="2349861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</a:t>
              </a:r>
            </a:p>
          </p:txBody>
        </p:sp>
        <p:sp>
          <p:nvSpPr>
            <p:cNvPr id="653" name="ZoneTexte 652">
              <a:extLst>
                <a:ext uri="{FF2B5EF4-FFF2-40B4-BE49-F238E27FC236}">
                  <a16:creationId xmlns:a16="http://schemas.microsoft.com/office/drawing/2014/main" id="{4BDA8EE0-A516-44F1-ABBB-E6AF62D2A861}"/>
                </a:ext>
              </a:extLst>
            </p:cNvPr>
            <p:cNvSpPr txBox="1"/>
            <p:nvPr/>
          </p:nvSpPr>
          <p:spPr>
            <a:xfrm>
              <a:off x="2937088" y="2387961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2</a:t>
              </a:r>
            </a:p>
          </p:txBody>
        </p:sp>
        <p:sp>
          <p:nvSpPr>
            <p:cNvPr id="654" name="ZoneTexte 653">
              <a:extLst>
                <a:ext uri="{FF2B5EF4-FFF2-40B4-BE49-F238E27FC236}">
                  <a16:creationId xmlns:a16="http://schemas.microsoft.com/office/drawing/2014/main" id="{C9C0C823-90BB-4265-B0CA-788B15D338B3}"/>
                </a:ext>
              </a:extLst>
            </p:cNvPr>
            <p:cNvSpPr txBox="1"/>
            <p:nvPr/>
          </p:nvSpPr>
          <p:spPr>
            <a:xfrm>
              <a:off x="3330575" y="2147659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3</a:t>
              </a:r>
            </a:p>
          </p:txBody>
        </p:sp>
        <p:sp>
          <p:nvSpPr>
            <p:cNvPr id="655" name="ZoneTexte 654">
              <a:extLst>
                <a:ext uri="{FF2B5EF4-FFF2-40B4-BE49-F238E27FC236}">
                  <a16:creationId xmlns:a16="http://schemas.microsoft.com/office/drawing/2014/main" id="{BC29A55C-D65C-48C0-A07A-9A7E4D70EB61}"/>
                </a:ext>
              </a:extLst>
            </p:cNvPr>
            <p:cNvSpPr txBox="1"/>
            <p:nvPr/>
          </p:nvSpPr>
          <p:spPr>
            <a:xfrm>
              <a:off x="3775345" y="1930400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4</a:t>
              </a:r>
            </a:p>
          </p:txBody>
        </p:sp>
        <p:sp>
          <p:nvSpPr>
            <p:cNvPr id="656" name="ZoneTexte 655">
              <a:extLst>
                <a:ext uri="{FF2B5EF4-FFF2-40B4-BE49-F238E27FC236}">
                  <a16:creationId xmlns:a16="http://schemas.microsoft.com/office/drawing/2014/main" id="{2AABE2F9-630C-4E64-9A8B-16584C440307}"/>
                </a:ext>
              </a:extLst>
            </p:cNvPr>
            <p:cNvSpPr txBox="1"/>
            <p:nvPr/>
          </p:nvSpPr>
          <p:spPr>
            <a:xfrm>
              <a:off x="4092589" y="2285812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5</a:t>
              </a:r>
            </a:p>
          </p:txBody>
        </p:sp>
        <p:sp>
          <p:nvSpPr>
            <p:cNvPr id="657" name="ZoneTexte 656">
              <a:extLst>
                <a:ext uri="{FF2B5EF4-FFF2-40B4-BE49-F238E27FC236}">
                  <a16:creationId xmlns:a16="http://schemas.microsoft.com/office/drawing/2014/main" id="{DAF2C5F3-F5F7-4A46-B5DB-BF21777C6EF9}"/>
                </a:ext>
              </a:extLst>
            </p:cNvPr>
            <p:cNvSpPr txBox="1"/>
            <p:nvPr/>
          </p:nvSpPr>
          <p:spPr>
            <a:xfrm>
              <a:off x="4054053" y="2719337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6</a:t>
              </a:r>
            </a:p>
          </p:txBody>
        </p:sp>
        <p:sp>
          <p:nvSpPr>
            <p:cNvPr id="658" name="ZoneTexte 657">
              <a:extLst>
                <a:ext uri="{FF2B5EF4-FFF2-40B4-BE49-F238E27FC236}">
                  <a16:creationId xmlns:a16="http://schemas.microsoft.com/office/drawing/2014/main" id="{C025D775-D28E-41D0-91D5-A7D511515FCF}"/>
                </a:ext>
              </a:extLst>
            </p:cNvPr>
            <p:cNvSpPr txBox="1"/>
            <p:nvPr/>
          </p:nvSpPr>
          <p:spPr>
            <a:xfrm>
              <a:off x="3419005" y="2753896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7</a:t>
              </a:r>
            </a:p>
          </p:txBody>
        </p:sp>
        <p:sp>
          <p:nvSpPr>
            <p:cNvPr id="659" name="ZoneTexte 658">
              <a:extLst>
                <a:ext uri="{FF2B5EF4-FFF2-40B4-BE49-F238E27FC236}">
                  <a16:creationId xmlns:a16="http://schemas.microsoft.com/office/drawing/2014/main" id="{A07A4E6B-BACC-4E74-BDF5-518B1AA2F7F4}"/>
                </a:ext>
              </a:extLst>
            </p:cNvPr>
            <p:cNvSpPr txBox="1"/>
            <p:nvPr/>
          </p:nvSpPr>
          <p:spPr>
            <a:xfrm>
              <a:off x="2695153" y="4318621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8</a:t>
              </a:r>
            </a:p>
          </p:txBody>
        </p:sp>
        <p:sp>
          <p:nvSpPr>
            <p:cNvPr id="661" name="ZoneTexte 660">
              <a:extLst>
                <a:ext uri="{FF2B5EF4-FFF2-40B4-BE49-F238E27FC236}">
                  <a16:creationId xmlns:a16="http://schemas.microsoft.com/office/drawing/2014/main" id="{4235D16F-1307-4AA3-A3DF-056B7A08D929}"/>
                </a:ext>
              </a:extLst>
            </p:cNvPr>
            <p:cNvSpPr txBox="1"/>
            <p:nvPr/>
          </p:nvSpPr>
          <p:spPr>
            <a:xfrm>
              <a:off x="1896716" y="3797469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10</a:t>
              </a:r>
            </a:p>
          </p:txBody>
        </p:sp>
        <p:sp>
          <p:nvSpPr>
            <p:cNvPr id="663" name="ZoneTexte 662">
              <a:extLst>
                <a:ext uri="{FF2B5EF4-FFF2-40B4-BE49-F238E27FC236}">
                  <a16:creationId xmlns:a16="http://schemas.microsoft.com/office/drawing/2014/main" id="{525669E2-F4F0-40F5-A1F0-4E0765D0EA5B}"/>
                </a:ext>
              </a:extLst>
            </p:cNvPr>
            <p:cNvSpPr txBox="1"/>
            <p:nvPr/>
          </p:nvSpPr>
          <p:spPr>
            <a:xfrm>
              <a:off x="1319248" y="4405804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12</a:t>
              </a:r>
            </a:p>
          </p:txBody>
        </p:sp>
        <p:sp>
          <p:nvSpPr>
            <p:cNvPr id="664" name="ZoneTexte 663">
              <a:extLst>
                <a:ext uri="{FF2B5EF4-FFF2-40B4-BE49-F238E27FC236}">
                  <a16:creationId xmlns:a16="http://schemas.microsoft.com/office/drawing/2014/main" id="{AE2BB9A9-B5BC-4CAD-9BA8-2BFAB1D21304}"/>
                </a:ext>
              </a:extLst>
            </p:cNvPr>
            <p:cNvSpPr txBox="1"/>
            <p:nvPr/>
          </p:nvSpPr>
          <p:spPr>
            <a:xfrm>
              <a:off x="1795936" y="2897158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13</a:t>
              </a:r>
            </a:p>
          </p:txBody>
        </p:sp>
        <p:sp>
          <p:nvSpPr>
            <p:cNvPr id="665" name="ZoneTexte 664">
              <a:extLst>
                <a:ext uri="{FF2B5EF4-FFF2-40B4-BE49-F238E27FC236}">
                  <a16:creationId xmlns:a16="http://schemas.microsoft.com/office/drawing/2014/main" id="{37A6A732-725C-4760-85B3-56FD504292BE}"/>
                </a:ext>
              </a:extLst>
            </p:cNvPr>
            <p:cNvSpPr txBox="1"/>
            <p:nvPr/>
          </p:nvSpPr>
          <p:spPr>
            <a:xfrm>
              <a:off x="2385503" y="3804106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11</a:t>
              </a:r>
            </a:p>
          </p:txBody>
        </p:sp>
        <p:sp>
          <p:nvSpPr>
            <p:cNvPr id="676" name="ZoneTexte 675">
              <a:extLst>
                <a:ext uri="{FF2B5EF4-FFF2-40B4-BE49-F238E27FC236}">
                  <a16:creationId xmlns:a16="http://schemas.microsoft.com/office/drawing/2014/main" id="{A2D5E205-7EFB-4CE4-B977-FAC24BC5F3D9}"/>
                </a:ext>
              </a:extLst>
            </p:cNvPr>
            <p:cNvSpPr txBox="1"/>
            <p:nvPr/>
          </p:nvSpPr>
          <p:spPr>
            <a:xfrm>
              <a:off x="1367732" y="1441088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14</a:t>
              </a:r>
            </a:p>
          </p:txBody>
        </p:sp>
      </p:grpSp>
      <p:grpSp>
        <p:nvGrpSpPr>
          <p:cNvPr id="684" name="Groupe 683">
            <a:extLst>
              <a:ext uri="{FF2B5EF4-FFF2-40B4-BE49-F238E27FC236}">
                <a16:creationId xmlns:a16="http://schemas.microsoft.com/office/drawing/2014/main" id="{F93D8ADC-C8A4-4F8E-A0B2-E6DA5A64F47B}"/>
              </a:ext>
            </a:extLst>
          </p:cNvPr>
          <p:cNvGrpSpPr/>
          <p:nvPr/>
        </p:nvGrpSpPr>
        <p:grpSpPr>
          <a:xfrm>
            <a:off x="2594610" y="4455915"/>
            <a:ext cx="38371" cy="58142"/>
            <a:chOff x="2804160" y="4455915"/>
            <a:chExt cx="38371" cy="58142"/>
          </a:xfrm>
        </p:grpSpPr>
        <p:cxnSp>
          <p:nvCxnSpPr>
            <p:cNvPr id="681" name="Connecteur droit 680">
              <a:extLst>
                <a:ext uri="{FF2B5EF4-FFF2-40B4-BE49-F238E27FC236}">
                  <a16:creationId xmlns:a16="http://schemas.microsoft.com/office/drawing/2014/main" id="{0C682BC1-912B-4CC4-8B2A-4387CDCDF514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Connecteur droit 682">
              <a:extLst>
                <a:ext uri="{FF2B5EF4-FFF2-40B4-BE49-F238E27FC236}">
                  <a16:creationId xmlns:a16="http://schemas.microsoft.com/office/drawing/2014/main" id="{9E4B16AF-F403-4621-A09C-443AD315F9B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85" name="Groupe 684">
            <a:extLst>
              <a:ext uri="{FF2B5EF4-FFF2-40B4-BE49-F238E27FC236}">
                <a16:creationId xmlns:a16="http://schemas.microsoft.com/office/drawing/2014/main" id="{4D14699E-8F6F-4D03-9277-8FD84C38B6CE}"/>
              </a:ext>
            </a:extLst>
          </p:cNvPr>
          <p:cNvGrpSpPr/>
          <p:nvPr/>
        </p:nvGrpSpPr>
        <p:grpSpPr>
          <a:xfrm>
            <a:off x="2646889" y="4435475"/>
            <a:ext cx="38371" cy="58142"/>
            <a:chOff x="2804160" y="4455915"/>
            <a:chExt cx="38371" cy="58142"/>
          </a:xfrm>
        </p:grpSpPr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E81BE1F8-F2FC-4B10-AC10-D017FDE39A00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E44517AE-1E69-4132-993E-C900DB38759A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88" name="Groupe 687">
            <a:extLst>
              <a:ext uri="{FF2B5EF4-FFF2-40B4-BE49-F238E27FC236}">
                <a16:creationId xmlns:a16="http://schemas.microsoft.com/office/drawing/2014/main" id="{4123E2ED-E708-453E-B0B5-01528F969EB9}"/>
              </a:ext>
            </a:extLst>
          </p:cNvPr>
          <p:cNvGrpSpPr/>
          <p:nvPr/>
        </p:nvGrpSpPr>
        <p:grpSpPr>
          <a:xfrm>
            <a:off x="2573369" y="4535289"/>
            <a:ext cx="38371" cy="58142"/>
            <a:chOff x="2804160" y="4455915"/>
            <a:chExt cx="38371" cy="58142"/>
          </a:xfrm>
        </p:grpSpPr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837CE723-A025-4B53-816B-29BEC3EB8545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80A6D9FB-9C86-4700-AB30-9E4655772997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1" name="Groupe 690">
            <a:extLst>
              <a:ext uri="{FF2B5EF4-FFF2-40B4-BE49-F238E27FC236}">
                <a16:creationId xmlns:a16="http://schemas.microsoft.com/office/drawing/2014/main" id="{9023EEDE-D1EE-4574-9184-559ACAB331A6}"/>
              </a:ext>
            </a:extLst>
          </p:cNvPr>
          <p:cNvGrpSpPr/>
          <p:nvPr/>
        </p:nvGrpSpPr>
        <p:grpSpPr>
          <a:xfrm>
            <a:off x="2625829" y="4524019"/>
            <a:ext cx="38371" cy="58142"/>
            <a:chOff x="2804160" y="4455915"/>
            <a:chExt cx="38371" cy="58142"/>
          </a:xfrm>
        </p:grpSpPr>
        <p:cxnSp>
          <p:nvCxnSpPr>
            <p:cNvPr id="692" name="Connecteur droit 691">
              <a:extLst>
                <a:ext uri="{FF2B5EF4-FFF2-40B4-BE49-F238E27FC236}">
                  <a16:creationId xmlns:a16="http://schemas.microsoft.com/office/drawing/2014/main" id="{7488B2FD-29C6-4286-B74D-0F062154FB7F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3B6B22F6-94B8-47D3-9357-97C89913F5B8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4" name="Groupe 693">
            <a:extLst>
              <a:ext uri="{FF2B5EF4-FFF2-40B4-BE49-F238E27FC236}">
                <a16:creationId xmlns:a16="http://schemas.microsoft.com/office/drawing/2014/main" id="{0E5E2B29-2A51-428B-AA3F-75E7656F8AF7}"/>
              </a:ext>
            </a:extLst>
          </p:cNvPr>
          <p:cNvGrpSpPr/>
          <p:nvPr/>
        </p:nvGrpSpPr>
        <p:grpSpPr>
          <a:xfrm>
            <a:off x="2679564" y="4506218"/>
            <a:ext cx="38371" cy="58142"/>
            <a:chOff x="2804160" y="4455915"/>
            <a:chExt cx="38371" cy="58142"/>
          </a:xfrm>
        </p:grpSpPr>
        <p:cxnSp>
          <p:nvCxnSpPr>
            <p:cNvPr id="695" name="Connecteur droit 694">
              <a:extLst>
                <a:ext uri="{FF2B5EF4-FFF2-40B4-BE49-F238E27FC236}">
                  <a16:creationId xmlns:a16="http://schemas.microsoft.com/office/drawing/2014/main" id="{88D4AA64-A912-4122-B28C-7985688E2085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62F9B693-43FD-4BA5-B723-E10F279D00A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7" name="Groupe 696">
            <a:extLst>
              <a:ext uri="{FF2B5EF4-FFF2-40B4-BE49-F238E27FC236}">
                <a16:creationId xmlns:a16="http://schemas.microsoft.com/office/drawing/2014/main" id="{DB0AB31C-4643-4368-810D-28D55F64D6CF}"/>
              </a:ext>
            </a:extLst>
          </p:cNvPr>
          <p:cNvGrpSpPr/>
          <p:nvPr/>
        </p:nvGrpSpPr>
        <p:grpSpPr>
          <a:xfrm>
            <a:off x="2552925" y="4623216"/>
            <a:ext cx="38371" cy="58142"/>
            <a:chOff x="2804160" y="4455915"/>
            <a:chExt cx="38371" cy="58142"/>
          </a:xfrm>
        </p:grpSpPr>
        <p:cxnSp>
          <p:nvCxnSpPr>
            <p:cNvPr id="698" name="Connecteur droit 697">
              <a:extLst>
                <a:ext uri="{FF2B5EF4-FFF2-40B4-BE49-F238E27FC236}">
                  <a16:creationId xmlns:a16="http://schemas.microsoft.com/office/drawing/2014/main" id="{D73FB064-F8B8-41FA-9975-49DECF00709A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92FD9A66-5AC1-4FFB-8D70-318694AF8CF3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0" name="Groupe 699">
            <a:extLst>
              <a:ext uri="{FF2B5EF4-FFF2-40B4-BE49-F238E27FC236}">
                <a16:creationId xmlns:a16="http://schemas.microsoft.com/office/drawing/2014/main" id="{6FA6F3D4-C008-4B28-871B-8E9D00D0C7BD}"/>
              </a:ext>
            </a:extLst>
          </p:cNvPr>
          <p:cNvGrpSpPr/>
          <p:nvPr/>
        </p:nvGrpSpPr>
        <p:grpSpPr>
          <a:xfrm>
            <a:off x="2605385" y="4611946"/>
            <a:ext cx="38371" cy="58142"/>
            <a:chOff x="2804160" y="4455915"/>
            <a:chExt cx="38371" cy="58142"/>
          </a:xfrm>
        </p:grpSpPr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5E3A4FF7-67F6-4594-8AD0-6888C73C2A93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D89AC856-E60C-493F-AA72-A52756B38CD3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3" name="Groupe 702">
            <a:extLst>
              <a:ext uri="{FF2B5EF4-FFF2-40B4-BE49-F238E27FC236}">
                <a16:creationId xmlns:a16="http://schemas.microsoft.com/office/drawing/2014/main" id="{C91D3AEE-0A36-4D7D-A9ED-65011329569D}"/>
              </a:ext>
            </a:extLst>
          </p:cNvPr>
          <p:cNvGrpSpPr/>
          <p:nvPr/>
        </p:nvGrpSpPr>
        <p:grpSpPr>
          <a:xfrm>
            <a:off x="2659120" y="4594145"/>
            <a:ext cx="38371" cy="58142"/>
            <a:chOff x="2804160" y="4455915"/>
            <a:chExt cx="38371" cy="58142"/>
          </a:xfrm>
        </p:grpSpPr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ABA7B55C-61D8-46B8-BAE7-28ECE6327298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7D2D8598-C387-4A21-AA06-9EB51C0049D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6" name="Groupe 705">
            <a:extLst>
              <a:ext uri="{FF2B5EF4-FFF2-40B4-BE49-F238E27FC236}">
                <a16:creationId xmlns:a16="http://schemas.microsoft.com/office/drawing/2014/main" id="{81F883CB-4F76-4AD6-B576-D64DA25FDEDC}"/>
              </a:ext>
            </a:extLst>
          </p:cNvPr>
          <p:cNvGrpSpPr/>
          <p:nvPr/>
        </p:nvGrpSpPr>
        <p:grpSpPr>
          <a:xfrm>
            <a:off x="2530946" y="4696909"/>
            <a:ext cx="38371" cy="58142"/>
            <a:chOff x="2804160" y="4455915"/>
            <a:chExt cx="38371" cy="58142"/>
          </a:xfrm>
        </p:grpSpPr>
        <p:cxnSp>
          <p:nvCxnSpPr>
            <p:cNvPr id="707" name="Connecteur droit 706">
              <a:extLst>
                <a:ext uri="{FF2B5EF4-FFF2-40B4-BE49-F238E27FC236}">
                  <a16:creationId xmlns:a16="http://schemas.microsoft.com/office/drawing/2014/main" id="{7B356957-2D32-4F60-8459-452EFF29DA20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Connecteur droit 707">
              <a:extLst>
                <a:ext uri="{FF2B5EF4-FFF2-40B4-BE49-F238E27FC236}">
                  <a16:creationId xmlns:a16="http://schemas.microsoft.com/office/drawing/2014/main" id="{84A2223B-9F3B-4255-A0A2-8CA879D85ADB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9" name="Groupe 708">
            <a:extLst>
              <a:ext uri="{FF2B5EF4-FFF2-40B4-BE49-F238E27FC236}">
                <a16:creationId xmlns:a16="http://schemas.microsoft.com/office/drawing/2014/main" id="{B48FAE2E-FC41-4E8F-8F4B-0559678ABBE7}"/>
              </a:ext>
            </a:extLst>
          </p:cNvPr>
          <p:cNvGrpSpPr/>
          <p:nvPr/>
        </p:nvGrpSpPr>
        <p:grpSpPr>
          <a:xfrm>
            <a:off x="2583406" y="4685639"/>
            <a:ext cx="38371" cy="58142"/>
            <a:chOff x="2804160" y="4455915"/>
            <a:chExt cx="38371" cy="58142"/>
          </a:xfrm>
        </p:grpSpPr>
        <p:cxnSp>
          <p:nvCxnSpPr>
            <p:cNvPr id="710" name="Connecteur droit 709">
              <a:extLst>
                <a:ext uri="{FF2B5EF4-FFF2-40B4-BE49-F238E27FC236}">
                  <a16:creationId xmlns:a16="http://schemas.microsoft.com/office/drawing/2014/main" id="{DF1CD60D-C9BA-4067-B8AF-EDB62F2E3A18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Connecteur droit 710">
              <a:extLst>
                <a:ext uri="{FF2B5EF4-FFF2-40B4-BE49-F238E27FC236}">
                  <a16:creationId xmlns:a16="http://schemas.microsoft.com/office/drawing/2014/main" id="{D6D58346-76AE-48C1-8CF0-65A66C41864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2" name="Groupe 711">
            <a:extLst>
              <a:ext uri="{FF2B5EF4-FFF2-40B4-BE49-F238E27FC236}">
                <a16:creationId xmlns:a16="http://schemas.microsoft.com/office/drawing/2014/main" id="{F7673B0F-F050-4921-ABE8-7B9C99E8B98E}"/>
              </a:ext>
            </a:extLst>
          </p:cNvPr>
          <p:cNvGrpSpPr/>
          <p:nvPr/>
        </p:nvGrpSpPr>
        <p:grpSpPr>
          <a:xfrm>
            <a:off x="2637141" y="4667838"/>
            <a:ext cx="38371" cy="58142"/>
            <a:chOff x="2804160" y="4455915"/>
            <a:chExt cx="38371" cy="58142"/>
          </a:xfrm>
        </p:grpSpPr>
        <p:cxnSp>
          <p:nvCxnSpPr>
            <p:cNvPr id="713" name="Connecteur droit 712">
              <a:extLst>
                <a:ext uri="{FF2B5EF4-FFF2-40B4-BE49-F238E27FC236}">
                  <a16:creationId xmlns:a16="http://schemas.microsoft.com/office/drawing/2014/main" id="{2B50A1EF-8D34-48C8-8A32-51FEF651AB3F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Connecteur droit 713">
              <a:extLst>
                <a:ext uri="{FF2B5EF4-FFF2-40B4-BE49-F238E27FC236}">
                  <a16:creationId xmlns:a16="http://schemas.microsoft.com/office/drawing/2014/main" id="{F44942D2-A1FE-4161-BC33-0B722E4E1C9F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5" name="Groupe 714">
            <a:extLst>
              <a:ext uri="{FF2B5EF4-FFF2-40B4-BE49-F238E27FC236}">
                <a16:creationId xmlns:a16="http://schemas.microsoft.com/office/drawing/2014/main" id="{528E3CA6-7C7D-47E9-909A-5CED96DD76AC}"/>
              </a:ext>
            </a:extLst>
          </p:cNvPr>
          <p:cNvGrpSpPr/>
          <p:nvPr/>
        </p:nvGrpSpPr>
        <p:grpSpPr>
          <a:xfrm>
            <a:off x="2708671" y="4580685"/>
            <a:ext cx="38371" cy="58142"/>
            <a:chOff x="2804160" y="4455915"/>
            <a:chExt cx="38371" cy="58142"/>
          </a:xfrm>
        </p:grpSpPr>
        <p:cxnSp>
          <p:nvCxnSpPr>
            <p:cNvPr id="716" name="Connecteur droit 715">
              <a:extLst>
                <a:ext uri="{FF2B5EF4-FFF2-40B4-BE49-F238E27FC236}">
                  <a16:creationId xmlns:a16="http://schemas.microsoft.com/office/drawing/2014/main" id="{A1297D2C-8392-4C93-830E-BC285A961557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Connecteur droit 716">
              <a:extLst>
                <a:ext uri="{FF2B5EF4-FFF2-40B4-BE49-F238E27FC236}">
                  <a16:creationId xmlns:a16="http://schemas.microsoft.com/office/drawing/2014/main" id="{293C5CB7-BACE-47D7-9801-44B429CDB012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8" name="Groupe 717">
            <a:extLst>
              <a:ext uri="{FF2B5EF4-FFF2-40B4-BE49-F238E27FC236}">
                <a16:creationId xmlns:a16="http://schemas.microsoft.com/office/drawing/2014/main" id="{06E57276-3DB5-414A-8250-439F0D35DF66}"/>
              </a:ext>
            </a:extLst>
          </p:cNvPr>
          <p:cNvGrpSpPr/>
          <p:nvPr/>
        </p:nvGrpSpPr>
        <p:grpSpPr>
          <a:xfrm>
            <a:off x="2697466" y="4646903"/>
            <a:ext cx="38371" cy="58142"/>
            <a:chOff x="2804160" y="4455915"/>
            <a:chExt cx="38371" cy="58142"/>
          </a:xfrm>
        </p:grpSpPr>
        <p:cxnSp>
          <p:nvCxnSpPr>
            <p:cNvPr id="719" name="Connecteur droit 718">
              <a:extLst>
                <a:ext uri="{FF2B5EF4-FFF2-40B4-BE49-F238E27FC236}">
                  <a16:creationId xmlns:a16="http://schemas.microsoft.com/office/drawing/2014/main" id="{C9D2A238-44CE-44CF-9058-892C3F46E581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cteur droit 719">
              <a:extLst>
                <a:ext uri="{FF2B5EF4-FFF2-40B4-BE49-F238E27FC236}">
                  <a16:creationId xmlns:a16="http://schemas.microsoft.com/office/drawing/2014/main" id="{16965749-8FE5-4FF4-A117-9C9C2FD62EA9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21" name="Groupe 720">
            <a:extLst>
              <a:ext uri="{FF2B5EF4-FFF2-40B4-BE49-F238E27FC236}">
                <a16:creationId xmlns:a16="http://schemas.microsoft.com/office/drawing/2014/main" id="{AB24D295-0939-494A-8A91-DFA2C97C09E3}"/>
              </a:ext>
            </a:extLst>
          </p:cNvPr>
          <p:cNvGrpSpPr/>
          <p:nvPr/>
        </p:nvGrpSpPr>
        <p:grpSpPr>
          <a:xfrm>
            <a:off x="2751201" y="4629102"/>
            <a:ext cx="38371" cy="58142"/>
            <a:chOff x="2804160" y="4455915"/>
            <a:chExt cx="38371" cy="58142"/>
          </a:xfrm>
        </p:grpSpPr>
        <p:cxnSp>
          <p:nvCxnSpPr>
            <p:cNvPr id="722" name="Connecteur droit 721">
              <a:extLst>
                <a:ext uri="{FF2B5EF4-FFF2-40B4-BE49-F238E27FC236}">
                  <a16:creationId xmlns:a16="http://schemas.microsoft.com/office/drawing/2014/main" id="{E0023391-4488-460B-B8FE-ED9BFBB654EE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Connecteur droit 722">
              <a:extLst>
                <a:ext uri="{FF2B5EF4-FFF2-40B4-BE49-F238E27FC236}">
                  <a16:creationId xmlns:a16="http://schemas.microsoft.com/office/drawing/2014/main" id="{4DBEFB0F-193A-4FE5-B050-47B93C42781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72B6DD5-0002-43DA-9494-527E4AED4300}"/>
              </a:ext>
            </a:extLst>
          </p:cNvPr>
          <p:cNvGrpSpPr/>
          <p:nvPr/>
        </p:nvGrpSpPr>
        <p:grpSpPr>
          <a:xfrm>
            <a:off x="10364648" y="463118"/>
            <a:ext cx="1837484" cy="5132516"/>
            <a:chOff x="10364107" y="873719"/>
            <a:chExt cx="1837484" cy="5132516"/>
          </a:xfrm>
        </p:grpSpPr>
        <p:pic>
          <p:nvPicPr>
            <p:cNvPr id="649" name="Image 648">
              <a:extLst>
                <a:ext uri="{FF2B5EF4-FFF2-40B4-BE49-F238E27FC236}">
                  <a16:creationId xmlns:a16="http://schemas.microsoft.com/office/drawing/2014/main" id="{C3E02A72-8DA3-4929-9187-F128EF5C4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594" y="873719"/>
              <a:ext cx="303611" cy="303611"/>
            </a:xfrm>
            <a:prstGeom prst="rect">
              <a:avLst/>
            </a:prstGeom>
          </p:spPr>
        </p:pic>
        <p:pic>
          <p:nvPicPr>
            <p:cNvPr id="651" name="Image 650">
              <a:extLst>
                <a:ext uri="{FF2B5EF4-FFF2-40B4-BE49-F238E27FC236}">
                  <a16:creationId xmlns:a16="http://schemas.microsoft.com/office/drawing/2014/main" id="{8987B6F9-F42A-4259-8B01-B3913E0053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20" t="15117" r="24784" b="42423"/>
            <a:stretch/>
          </p:blipFill>
          <p:spPr>
            <a:xfrm>
              <a:off x="11761098" y="2290754"/>
              <a:ext cx="440493" cy="371128"/>
            </a:xfrm>
            <a:prstGeom prst="rect">
              <a:avLst/>
            </a:prstGeom>
          </p:spPr>
        </p:pic>
        <p:pic>
          <p:nvPicPr>
            <p:cNvPr id="668" name="Image 667">
              <a:extLst>
                <a:ext uri="{FF2B5EF4-FFF2-40B4-BE49-F238E27FC236}">
                  <a16:creationId xmlns:a16="http://schemas.microsoft.com/office/drawing/2014/main" id="{7EA0FA90-5CB1-4162-86F4-50F2888C1A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23" t="9964" r="51861" b="61619"/>
            <a:stretch/>
          </p:blipFill>
          <p:spPr>
            <a:xfrm>
              <a:off x="10393695" y="3020977"/>
              <a:ext cx="424258" cy="351266"/>
            </a:xfrm>
            <a:prstGeom prst="rect">
              <a:avLst/>
            </a:prstGeom>
          </p:spPr>
        </p:pic>
        <p:pic>
          <p:nvPicPr>
            <p:cNvPr id="672" name="Image 671">
              <a:extLst>
                <a:ext uri="{FF2B5EF4-FFF2-40B4-BE49-F238E27FC236}">
                  <a16:creationId xmlns:a16="http://schemas.microsoft.com/office/drawing/2014/main" id="{C0E60E28-B97F-497E-AA04-29DFA0C0B6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78" b="20225"/>
            <a:stretch/>
          </p:blipFill>
          <p:spPr>
            <a:xfrm>
              <a:off x="10364107" y="1183481"/>
              <a:ext cx="609600" cy="376719"/>
            </a:xfrm>
            <a:prstGeom prst="rect">
              <a:avLst/>
            </a:prstGeom>
          </p:spPr>
        </p:pic>
        <p:pic>
          <p:nvPicPr>
            <p:cNvPr id="673" name="Image 672">
              <a:extLst>
                <a:ext uri="{FF2B5EF4-FFF2-40B4-BE49-F238E27FC236}">
                  <a16:creationId xmlns:a16="http://schemas.microsoft.com/office/drawing/2014/main" id="{A9A5A0F3-DBB9-49A8-94A8-BAB10AD9DB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78" b="20225"/>
            <a:stretch/>
          </p:blipFill>
          <p:spPr>
            <a:xfrm>
              <a:off x="10710216" y="1566351"/>
              <a:ext cx="609600" cy="376719"/>
            </a:xfrm>
            <a:prstGeom prst="rect">
              <a:avLst/>
            </a:prstGeom>
          </p:spPr>
        </p:pic>
        <p:pic>
          <p:nvPicPr>
            <p:cNvPr id="678" name="Image 677">
              <a:extLst>
                <a:ext uri="{FF2B5EF4-FFF2-40B4-BE49-F238E27FC236}">
                  <a16:creationId xmlns:a16="http://schemas.microsoft.com/office/drawing/2014/main" id="{B41E5A9A-6A9B-4AC1-B865-640D3216B5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59" t="13518" r="24845" b="17778"/>
            <a:stretch/>
          </p:blipFill>
          <p:spPr>
            <a:xfrm>
              <a:off x="10451255" y="1814311"/>
              <a:ext cx="517810" cy="584200"/>
            </a:xfrm>
            <a:prstGeom prst="rect">
              <a:avLst/>
            </a:prstGeom>
          </p:spPr>
        </p:pic>
        <p:pic>
          <p:nvPicPr>
            <p:cNvPr id="725" name="Image 724">
              <a:extLst>
                <a:ext uri="{FF2B5EF4-FFF2-40B4-BE49-F238E27FC236}">
                  <a16:creationId xmlns:a16="http://schemas.microsoft.com/office/drawing/2014/main" id="{5D7AA243-FA06-4B18-9FA3-BAF48A4F5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310" y="4097746"/>
              <a:ext cx="736600" cy="552450"/>
            </a:xfrm>
            <a:prstGeom prst="rect">
              <a:avLst/>
            </a:prstGeom>
          </p:spPr>
        </p:pic>
        <p:pic>
          <p:nvPicPr>
            <p:cNvPr id="727" name="Image 726">
              <a:extLst>
                <a:ext uri="{FF2B5EF4-FFF2-40B4-BE49-F238E27FC236}">
                  <a16:creationId xmlns:a16="http://schemas.microsoft.com/office/drawing/2014/main" id="{7675F1FB-C9BD-404C-BF88-03CBC8953A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64" t="22053" r="67465" b="35843"/>
            <a:stretch/>
          </p:blipFill>
          <p:spPr>
            <a:xfrm>
              <a:off x="11031603" y="3346553"/>
              <a:ext cx="286115" cy="422077"/>
            </a:xfrm>
            <a:prstGeom prst="rect">
              <a:avLst/>
            </a:prstGeom>
          </p:spPr>
        </p:pic>
        <p:pic>
          <p:nvPicPr>
            <p:cNvPr id="731" name="Image 730">
              <a:extLst>
                <a:ext uri="{FF2B5EF4-FFF2-40B4-BE49-F238E27FC236}">
                  <a16:creationId xmlns:a16="http://schemas.microsoft.com/office/drawing/2014/main" id="{1A840DCC-7C24-40EF-A9D7-B81914F68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7718" y="4596387"/>
              <a:ext cx="453714" cy="255214"/>
            </a:xfrm>
            <a:prstGeom prst="rect">
              <a:avLst/>
            </a:prstGeom>
          </p:spPr>
        </p:pic>
        <p:pic>
          <p:nvPicPr>
            <p:cNvPr id="733" name="Image 732">
              <a:extLst>
                <a:ext uri="{FF2B5EF4-FFF2-40B4-BE49-F238E27FC236}">
                  <a16:creationId xmlns:a16="http://schemas.microsoft.com/office/drawing/2014/main" id="{63C72665-6D0C-442D-A5CA-ECD13E4D9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2796" y="2787952"/>
              <a:ext cx="305190" cy="203460"/>
            </a:xfrm>
            <a:prstGeom prst="rect">
              <a:avLst/>
            </a:prstGeom>
          </p:spPr>
        </p:pic>
        <p:pic>
          <p:nvPicPr>
            <p:cNvPr id="734" name="Image 733">
              <a:extLst>
                <a:ext uri="{FF2B5EF4-FFF2-40B4-BE49-F238E27FC236}">
                  <a16:creationId xmlns:a16="http://schemas.microsoft.com/office/drawing/2014/main" id="{4B8F678E-8C07-4AC4-A9F7-5618AED9C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30827" y="3867149"/>
              <a:ext cx="314183" cy="209455"/>
            </a:xfrm>
            <a:prstGeom prst="rect">
              <a:avLst/>
            </a:prstGeom>
          </p:spPr>
        </p:pic>
        <p:pic>
          <p:nvPicPr>
            <p:cNvPr id="736" name="Image 735">
              <a:extLst>
                <a:ext uri="{FF2B5EF4-FFF2-40B4-BE49-F238E27FC236}">
                  <a16:creationId xmlns:a16="http://schemas.microsoft.com/office/drawing/2014/main" id="{DE23F58E-4335-430E-96A5-FABE905A6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405876" y="4842762"/>
              <a:ext cx="411162" cy="411162"/>
            </a:xfrm>
            <a:prstGeom prst="rect">
              <a:avLst/>
            </a:prstGeom>
          </p:spPr>
        </p:pic>
        <p:pic>
          <p:nvPicPr>
            <p:cNvPr id="738" name="Image 737">
              <a:extLst>
                <a:ext uri="{FF2B5EF4-FFF2-40B4-BE49-F238E27FC236}">
                  <a16:creationId xmlns:a16="http://schemas.microsoft.com/office/drawing/2014/main" id="{6721D70F-224F-4AC2-80E9-AE6A6B341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76626" y="5110175"/>
              <a:ext cx="509954" cy="509954"/>
            </a:xfrm>
            <a:prstGeom prst="rect">
              <a:avLst/>
            </a:prstGeom>
          </p:spPr>
        </p:pic>
        <p:pic>
          <p:nvPicPr>
            <p:cNvPr id="740" name="Image 739">
              <a:extLst>
                <a:ext uri="{FF2B5EF4-FFF2-40B4-BE49-F238E27FC236}">
                  <a16:creationId xmlns:a16="http://schemas.microsoft.com/office/drawing/2014/main" id="{BF238E13-DC66-45F3-BD85-908E15361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93224" y="5608996"/>
              <a:ext cx="336868" cy="397239"/>
            </a:xfrm>
            <a:prstGeom prst="rect">
              <a:avLst/>
            </a:prstGeom>
          </p:spPr>
        </p:pic>
      </p:grpSp>
      <p:sp>
        <p:nvSpPr>
          <p:cNvPr id="741" name="ZoneTexte 740">
            <a:extLst>
              <a:ext uri="{FF2B5EF4-FFF2-40B4-BE49-F238E27FC236}">
                <a16:creationId xmlns:a16="http://schemas.microsoft.com/office/drawing/2014/main" id="{970285EC-9F3E-49E4-A2F0-E041118274E8}"/>
              </a:ext>
            </a:extLst>
          </p:cNvPr>
          <p:cNvSpPr txBox="1"/>
          <p:nvPr/>
        </p:nvSpPr>
        <p:spPr>
          <a:xfrm>
            <a:off x="1646237" y="5538616"/>
            <a:ext cx="62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/>
              <a:t>Cadastre de Marcillac-la-Croze</a:t>
            </a:r>
          </a:p>
        </p:txBody>
      </p:sp>
      <p:sp>
        <p:nvSpPr>
          <p:cNvPr id="742" name="ZoneTexte 741">
            <a:extLst>
              <a:ext uri="{FF2B5EF4-FFF2-40B4-BE49-F238E27FC236}">
                <a16:creationId xmlns:a16="http://schemas.microsoft.com/office/drawing/2014/main" id="{83B76D3C-D4BE-4CD5-A401-C7ABBE140596}"/>
              </a:ext>
            </a:extLst>
          </p:cNvPr>
          <p:cNvSpPr txBox="1"/>
          <p:nvPr/>
        </p:nvSpPr>
        <p:spPr>
          <a:xfrm>
            <a:off x="7563489" y="264191"/>
            <a:ext cx="130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Vers Brive la Gaillarde</a:t>
            </a:r>
          </a:p>
        </p:txBody>
      </p:sp>
      <p:sp>
        <p:nvSpPr>
          <p:cNvPr id="743" name="ZoneTexte 742">
            <a:extLst>
              <a:ext uri="{FF2B5EF4-FFF2-40B4-BE49-F238E27FC236}">
                <a16:creationId xmlns:a16="http://schemas.microsoft.com/office/drawing/2014/main" id="{D9E60F14-7F35-44FA-9F7F-A8B0C03A8E70}"/>
              </a:ext>
            </a:extLst>
          </p:cNvPr>
          <p:cNvSpPr txBox="1"/>
          <p:nvPr/>
        </p:nvSpPr>
        <p:spPr>
          <a:xfrm>
            <a:off x="618417" y="551418"/>
            <a:ext cx="185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Vers Curemonte</a:t>
            </a:r>
          </a:p>
        </p:txBody>
      </p:sp>
      <p:sp>
        <p:nvSpPr>
          <p:cNvPr id="744" name="ZoneTexte 743">
            <a:extLst>
              <a:ext uri="{FF2B5EF4-FFF2-40B4-BE49-F238E27FC236}">
                <a16:creationId xmlns:a16="http://schemas.microsoft.com/office/drawing/2014/main" id="{5F3B7A6F-7BC0-4380-8262-47E43106BAB8}"/>
              </a:ext>
            </a:extLst>
          </p:cNvPr>
          <p:cNvSpPr txBox="1"/>
          <p:nvPr/>
        </p:nvSpPr>
        <p:spPr>
          <a:xfrm>
            <a:off x="7009558" y="5273130"/>
            <a:ext cx="151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Vers Meyssac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4A646F8-F082-442A-AC96-12557C1D87C5}"/>
              </a:ext>
            </a:extLst>
          </p:cNvPr>
          <p:cNvGrpSpPr/>
          <p:nvPr/>
        </p:nvGrpSpPr>
        <p:grpSpPr>
          <a:xfrm>
            <a:off x="682175" y="914400"/>
            <a:ext cx="8098971" cy="4194629"/>
            <a:chOff x="682175" y="914400"/>
            <a:chExt cx="8098971" cy="4194629"/>
          </a:xfrm>
        </p:grpSpPr>
        <p:sp>
          <p:nvSpPr>
            <p:cNvPr id="338" name="Forme libre : forme 337">
              <a:extLst>
                <a:ext uri="{FF2B5EF4-FFF2-40B4-BE49-F238E27FC236}">
                  <a16:creationId xmlns:a16="http://schemas.microsoft.com/office/drawing/2014/main" id="{C7369D53-160C-4FA6-BBE3-02F9EA489FFA}"/>
                </a:ext>
              </a:extLst>
            </p:cNvPr>
            <p:cNvSpPr/>
            <p:nvPr/>
          </p:nvSpPr>
          <p:spPr>
            <a:xfrm>
              <a:off x="6821718" y="1785257"/>
              <a:ext cx="783771" cy="682172"/>
            </a:xfrm>
            <a:custGeom>
              <a:avLst/>
              <a:gdLst>
                <a:gd name="connsiteX0" fmla="*/ 783771 w 783771"/>
                <a:gd name="connsiteY0" fmla="*/ 0 h 682172"/>
                <a:gd name="connsiteX1" fmla="*/ 537028 w 783771"/>
                <a:gd name="connsiteY1" fmla="*/ 14515 h 682172"/>
                <a:gd name="connsiteX2" fmla="*/ 406400 w 783771"/>
                <a:gd name="connsiteY2" fmla="*/ 188686 h 682172"/>
                <a:gd name="connsiteX3" fmla="*/ 130628 w 783771"/>
                <a:gd name="connsiteY3" fmla="*/ 0 h 682172"/>
                <a:gd name="connsiteX4" fmla="*/ 0 w 783771"/>
                <a:gd name="connsiteY4" fmla="*/ 261258 h 682172"/>
                <a:gd name="connsiteX5" fmla="*/ 145142 w 783771"/>
                <a:gd name="connsiteY5" fmla="*/ 290286 h 682172"/>
                <a:gd name="connsiteX6" fmla="*/ 43542 w 783771"/>
                <a:gd name="connsiteY6" fmla="*/ 508000 h 682172"/>
                <a:gd name="connsiteX7" fmla="*/ 304800 w 783771"/>
                <a:gd name="connsiteY7" fmla="*/ 580572 h 682172"/>
                <a:gd name="connsiteX8" fmla="*/ 435428 w 783771"/>
                <a:gd name="connsiteY8" fmla="*/ 595086 h 682172"/>
                <a:gd name="connsiteX9" fmla="*/ 435428 w 783771"/>
                <a:gd name="connsiteY9" fmla="*/ 682172 h 682172"/>
                <a:gd name="connsiteX10" fmla="*/ 711200 w 783771"/>
                <a:gd name="connsiteY10" fmla="*/ 580572 h 682172"/>
                <a:gd name="connsiteX11" fmla="*/ 711200 w 783771"/>
                <a:gd name="connsiteY11" fmla="*/ 290286 h 682172"/>
                <a:gd name="connsiteX12" fmla="*/ 783771 w 783771"/>
                <a:gd name="connsiteY12" fmla="*/ 0 h 6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3771" h="682172">
                  <a:moveTo>
                    <a:pt x="783771" y="0"/>
                  </a:moveTo>
                  <a:lnTo>
                    <a:pt x="537028" y="14515"/>
                  </a:lnTo>
                  <a:lnTo>
                    <a:pt x="406400" y="188686"/>
                  </a:lnTo>
                  <a:lnTo>
                    <a:pt x="130628" y="0"/>
                  </a:lnTo>
                  <a:lnTo>
                    <a:pt x="0" y="261258"/>
                  </a:lnTo>
                  <a:lnTo>
                    <a:pt x="145142" y="290286"/>
                  </a:lnTo>
                  <a:lnTo>
                    <a:pt x="43542" y="508000"/>
                  </a:lnTo>
                  <a:lnTo>
                    <a:pt x="304800" y="580572"/>
                  </a:lnTo>
                  <a:lnTo>
                    <a:pt x="435428" y="595086"/>
                  </a:lnTo>
                  <a:lnTo>
                    <a:pt x="435428" y="682172"/>
                  </a:lnTo>
                  <a:lnTo>
                    <a:pt x="711200" y="580572"/>
                  </a:lnTo>
                  <a:lnTo>
                    <a:pt x="711200" y="290286"/>
                  </a:lnTo>
                  <a:lnTo>
                    <a:pt x="783771" y="0"/>
                  </a:ln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9" name="Forme libre : forme 338">
              <a:extLst>
                <a:ext uri="{FF2B5EF4-FFF2-40B4-BE49-F238E27FC236}">
                  <a16:creationId xmlns:a16="http://schemas.microsoft.com/office/drawing/2014/main" id="{7B4C75CF-A84C-488F-B0E3-EC7F0F079FD9}"/>
                </a:ext>
              </a:extLst>
            </p:cNvPr>
            <p:cNvSpPr/>
            <p:nvPr/>
          </p:nvSpPr>
          <p:spPr>
            <a:xfrm>
              <a:off x="8084460" y="2104572"/>
              <a:ext cx="696686" cy="986971"/>
            </a:xfrm>
            <a:custGeom>
              <a:avLst/>
              <a:gdLst>
                <a:gd name="connsiteX0" fmla="*/ 0 w 696686"/>
                <a:gd name="connsiteY0" fmla="*/ 145143 h 986971"/>
                <a:gd name="connsiteX1" fmla="*/ 696686 w 696686"/>
                <a:gd name="connsiteY1" fmla="*/ 0 h 986971"/>
                <a:gd name="connsiteX2" fmla="*/ 377372 w 696686"/>
                <a:gd name="connsiteY2" fmla="*/ 377371 h 986971"/>
                <a:gd name="connsiteX3" fmla="*/ 449943 w 696686"/>
                <a:gd name="connsiteY3" fmla="*/ 986971 h 986971"/>
                <a:gd name="connsiteX4" fmla="*/ 116115 w 696686"/>
                <a:gd name="connsiteY4" fmla="*/ 841828 h 986971"/>
                <a:gd name="connsiteX5" fmla="*/ 188686 w 696686"/>
                <a:gd name="connsiteY5" fmla="*/ 348343 h 986971"/>
                <a:gd name="connsiteX6" fmla="*/ 0 w 696686"/>
                <a:gd name="connsiteY6" fmla="*/ 145143 h 98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6686" h="986971">
                  <a:moveTo>
                    <a:pt x="0" y="145143"/>
                  </a:moveTo>
                  <a:lnTo>
                    <a:pt x="696686" y="0"/>
                  </a:lnTo>
                  <a:lnTo>
                    <a:pt x="377372" y="377371"/>
                  </a:lnTo>
                  <a:lnTo>
                    <a:pt x="449943" y="986971"/>
                  </a:lnTo>
                  <a:lnTo>
                    <a:pt x="116115" y="841828"/>
                  </a:lnTo>
                  <a:lnTo>
                    <a:pt x="188686" y="348343"/>
                  </a:lnTo>
                  <a:lnTo>
                    <a:pt x="0" y="145143"/>
                  </a:ln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0" name="Forme libre : forme 339">
              <a:extLst>
                <a:ext uri="{FF2B5EF4-FFF2-40B4-BE49-F238E27FC236}">
                  <a16:creationId xmlns:a16="http://schemas.microsoft.com/office/drawing/2014/main" id="{6241B44E-D079-4B28-B106-5106CB24B165}"/>
                </a:ext>
              </a:extLst>
            </p:cNvPr>
            <p:cNvSpPr/>
            <p:nvPr/>
          </p:nvSpPr>
          <p:spPr>
            <a:xfrm>
              <a:off x="5007432" y="914400"/>
              <a:ext cx="899886" cy="1393372"/>
            </a:xfrm>
            <a:custGeom>
              <a:avLst/>
              <a:gdLst>
                <a:gd name="connsiteX0" fmla="*/ 740228 w 899886"/>
                <a:gd name="connsiteY0" fmla="*/ 0 h 1393372"/>
                <a:gd name="connsiteX1" fmla="*/ 580571 w 899886"/>
                <a:gd name="connsiteY1" fmla="*/ 841829 h 1393372"/>
                <a:gd name="connsiteX2" fmla="*/ 304800 w 899886"/>
                <a:gd name="connsiteY2" fmla="*/ 798286 h 1393372"/>
                <a:gd name="connsiteX3" fmla="*/ 0 w 899886"/>
                <a:gd name="connsiteY3" fmla="*/ 1277257 h 1393372"/>
                <a:gd name="connsiteX4" fmla="*/ 464457 w 899886"/>
                <a:gd name="connsiteY4" fmla="*/ 1393372 h 1393372"/>
                <a:gd name="connsiteX5" fmla="*/ 609600 w 899886"/>
                <a:gd name="connsiteY5" fmla="*/ 1219200 h 1393372"/>
                <a:gd name="connsiteX6" fmla="*/ 783771 w 899886"/>
                <a:gd name="connsiteY6" fmla="*/ 1074057 h 1393372"/>
                <a:gd name="connsiteX7" fmla="*/ 899886 w 899886"/>
                <a:gd name="connsiteY7" fmla="*/ 14515 h 139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9886" h="1393372">
                  <a:moveTo>
                    <a:pt x="740228" y="0"/>
                  </a:moveTo>
                  <a:lnTo>
                    <a:pt x="580571" y="841829"/>
                  </a:lnTo>
                  <a:lnTo>
                    <a:pt x="304800" y="798286"/>
                  </a:lnTo>
                  <a:lnTo>
                    <a:pt x="0" y="1277257"/>
                  </a:lnTo>
                  <a:lnTo>
                    <a:pt x="464457" y="1393372"/>
                  </a:lnTo>
                  <a:lnTo>
                    <a:pt x="609600" y="1219200"/>
                  </a:lnTo>
                  <a:lnTo>
                    <a:pt x="783771" y="1074057"/>
                  </a:lnTo>
                  <a:lnTo>
                    <a:pt x="899886" y="14515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1" name="Forme libre : forme 340">
              <a:extLst>
                <a:ext uri="{FF2B5EF4-FFF2-40B4-BE49-F238E27FC236}">
                  <a16:creationId xmlns:a16="http://schemas.microsoft.com/office/drawing/2014/main" id="{3DAA138B-425F-4688-8A14-2DA13511ED0B}"/>
                </a:ext>
              </a:extLst>
            </p:cNvPr>
            <p:cNvSpPr/>
            <p:nvPr/>
          </p:nvSpPr>
          <p:spPr>
            <a:xfrm>
              <a:off x="2133603" y="2351315"/>
              <a:ext cx="856343" cy="696685"/>
            </a:xfrm>
            <a:custGeom>
              <a:avLst/>
              <a:gdLst>
                <a:gd name="connsiteX0" fmla="*/ 0 w 856343"/>
                <a:gd name="connsiteY0" fmla="*/ 348342 h 696685"/>
                <a:gd name="connsiteX1" fmla="*/ 493486 w 856343"/>
                <a:gd name="connsiteY1" fmla="*/ 0 h 696685"/>
                <a:gd name="connsiteX2" fmla="*/ 856343 w 856343"/>
                <a:gd name="connsiteY2" fmla="*/ 537028 h 696685"/>
                <a:gd name="connsiteX3" fmla="*/ 580572 w 856343"/>
                <a:gd name="connsiteY3" fmla="*/ 537028 h 696685"/>
                <a:gd name="connsiteX4" fmla="*/ 304800 w 856343"/>
                <a:gd name="connsiteY4" fmla="*/ 696685 h 696685"/>
                <a:gd name="connsiteX5" fmla="*/ 174172 w 856343"/>
                <a:gd name="connsiteY5" fmla="*/ 522514 h 696685"/>
                <a:gd name="connsiteX6" fmla="*/ 406400 w 856343"/>
                <a:gd name="connsiteY6" fmla="*/ 348342 h 696685"/>
                <a:gd name="connsiteX7" fmla="*/ 275772 w 856343"/>
                <a:gd name="connsiteY7" fmla="*/ 246742 h 696685"/>
                <a:gd name="connsiteX8" fmla="*/ 58057 w 856343"/>
                <a:gd name="connsiteY8" fmla="*/ 406400 h 6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6343" h="696685">
                  <a:moveTo>
                    <a:pt x="0" y="348342"/>
                  </a:moveTo>
                  <a:lnTo>
                    <a:pt x="493486" y="0"/>
                  </a:lnTo>
                  <a:lnTo>
                    <a:pt x="856343" y="537028"/>
                  </a:lnTo>
                  <a:lnTo>
                    <a:pt x="580572" y="537028"/>
                  </a:lnTo>
                  <a:lnTo>
                    <a:pt x="304800" y="696685"/>
                  </a:lnTo>
                  <a:lnTo>
                    <a:pt x="174172" y="522514"/>
                  </a:lnTo>
                  <a:lnTo>
                    <a:pt x="406400" y="348342"/>
                  </a:lnTo>
                  <a:lnTo>
                    <a:pt x="275772" y="246742"/>
                  </a:lnTo>
                  <a:lnTo>
                    <a:pt x="58057" y="406400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2" name="Forme libre : forme 341">
              <a:extLst>
                <a:ext uri="{FF2B5EF4-FFF2-40B4-BE49-F238E27FC236}">
                  <a16:creationId xmlns:a16="http://schemas.microsoft.com/office/drawing/2014/main" id="{06C3CCFE-CE57-47E5-86CB-C73B3D8660A9}"/>
                </a:ext>
              </a:extLst>
            </p:cNvPr>
            <p:cNvSpPr/>
            <p:nvPr/>
          </p:nvSpPr>
          <p:spPr>
            <a:xfrm>
              <a:off x="870860" y="1451429"/>
              <a:ext cx="435429" cy="595086"/>
            </a:xfrm>
            <a:custGeom>
              <a:avLst/>
              <a:gdLst>
                <a:gd name="connsiteX0" fmla="*/ 87086 w 435429"/>
                <a:gd name="connsiteY0" fmla="*/ 0 h 595086"/>
                <a:gd name="connsiteX1" fmla="*/ 333829 w 435429"/>
                <a:gd name="connsiteY1" fmla="*/ 0 h 595086"/>
                <a:gd name="connsiteX2" fmla="*/ 435429 w 435429"/>
                <a:gd name="connsiteY2" fmla="*/ 232228 h 595086"/>
                <a:gd name="connsiteX3" fmla="*/ 391886 w 435429"/>
                <a:gd name="connsiteY3" fmla="*/ 537028 h 595086"/>
                <a:gd name="connsiteX4" fmla="*/ 174172 w 435429"/>
                <a:gd name="connsiteY4" fmla="*/ 595086 h 595086"/>
                <a:gd name="connsiteX5" fmla="*/ 87086 w 435429"/>
                <a:gd name="connsiteY5" fmla="*/ 406400 h 595086"/>
                <a:gd name="connsiteX6" fmla="*/ 0 w 435429"/>
                <a:gd name="connsiteY6" fmla="*/ 188686 h 595086"/>
                <a:gd name="connsiteX7" fmla="*/ 87086 w 435429"/>
                <a:gd name="connsiteY7" fmla="*/ 0 h 5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429" h="595086">
                  <a:moveTo>
                    <a:pt x="87086" y="0"/>
                  </a:moveTo>
                  <a:lnTo>
                    <a:pt x="333829" y="0"/>
                  </a:lnTo>
                  <a:lnTo>
                    <a:pt x="435429" y="232228"/>
                  </a:lnTo>
                  <a:lnTo>
                    <a:pt x="391886" y="537028"/>
                  </a:lnTo>
                  <a:lnTo>
                    <a:pt x="174172" y="595086"/>
                  </a:lnTo>
                  <a:lnTo>
                    <a:pt x="87086" y="406400"/>
                  </a:lnTo>
                  <a:lnTo>
                    <a:pt x="0" y="188686"/>
                  </a:lnTo>
                  <a:lnTo>
                    <a:pt x="87086" y="0"/>
                  </a:ln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3" name="Forme libre : forme 342">
              <a:extLst>
                <a:ext uri="{FF2B5EF4-FFF2-40B4-BE49-F238E27FC236}">
                  <a16:creationId xmlns:a16="http://schemas.microsoft.com/office/drawing/2014/main" id="{CEE7DC4C-8B22-4748-881B-B1205185D9F9}"/>
                </a:ext>
              </a:extLst>
            </p:cNvPr>
            <p:cNvSpPr/>
            <p:nvPr/>
          </p:nvSpPr>
          <p:spPr>
            <a:xfrm>
              <a:off x="682175" y="2786743"/>
              <a:ext cx="986971" cy="537029"/>
            </a:xfrm>
            <a:custGeom>
              <a:avLst/>
              <a:gdLst>
                <a:gd name="connsiteX0" fmla="*/ 0 w 986971"/>
                <a:gd name="connsiteY0" fmla="*/ 275772 h 537029"/>
                <a:gd name="connsiteX1" fmla="*/ 508000 w 986971"/>
                <a:gd name="connsiteY1" fmla="*/ 0 h 537029"/>
                <a:gd name="connsiteX2" fmla="*/ 899885 w 986971"/>
                <a:gd name="connsiteY2" fmla="*/ 58057 h 537029"/>
                <a:gd name="connsiteX3" fmla="*/ 986971 w 986971"/>
                <a:gd name="connsiteY3" fmla="*/ 261257 h 537029"/>
                <a:gd name="connsiteX4" fmla="*/ 653143 w 986971"/>
                <a:gd name="connsiteY4" fmla="*/ 508000 h 537029"/>
                <a:gd name="connsiteX5" fmla="*/ 333828 w 986971"/>
                <a:gd name="connsiteY5" fmla="*/ 391886 h 537029"/>
                <a:gd name="connsiteX6" fmla="*/ 29028 w 986971"/>
                <a:gd name="connsiteY6" fmla="*/ 537029 h 53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971" h="537029">
                  <a:moveTo>
                    <a:pt x="0" y="275772"/>
                  </a:moveTo>
                  <a:lnTo>
                    <a:pt x="508000" y="0"/>
                  </a:lnTo>
                  <a:lnTo>
                    <a:pt x="899885" y="58057"/>
                  </a:lnTo>
                  <a:lnTo>
                    <a:pt x="986971" y="261257"/>
                  </a:lnTo>
                  <a:lnTo>
                    <a:pt x="653143" y="508000"/>
                  </a:lnTo>
                  <a:lnTo>
                    <a:pt x="333828" y="391886"/>
                  </a:lnTo>
                  <a:lnTo>
                    <a:pt x="29028" y="537029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4" name="Forme libre : forme 343">
              <a:extLst>
                <a:ext uri="{FF2B5EF4-FFF2-40B4-BE49-F238E27FC236}">
                  <a16:creationId xmlns:a16="http://schemas.microsoft.com/office/drawing/2014/main" id="{2AC8CC04-494D-4F52-AD68-C1D25C9098AB}"/>
                </a:ext>
              </a:extLst>
            </p:cNvPr>
            <p:cNvSpPr/>
            <p:nvPr/>
          </p:nvSpPr>
          <p:spPr>
            <a:xfrm>
              <a:off x="6749146" y="3962400"/>
              <a:ext cx="580572" cy="1146629"/>
            </a:xfrm>
            <a:custGeom>
              <a:avLst/>
              <a:gdLst>
                <a:gd name="connsiteX0" fmla="*/ 174172 w 580572"/>
                <a:gd name="connsiteY0" fmla="*/ 29029 h 1146629"/>
                <a:gd name="connsiteX1" fmla="*/ 0 w 580572"/>
                <a:gd name="connsiteY1" fmla="*/ 1146629 h 1146629"/>
                <a:gd name="connsiteX2" fmla="*/ 580572 w 580572"/>
                <a:gd name="connsiteY2" fmla="*/ 943429 h 1146629"/>
                <a:gd name="connsiteX3" fmla="*/ 391886 w 580572"/>
                <a:gd name="connsiteY3" fmla="*/ 0 h 1146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0572" h="1146629">
                  <a:moveTo>
                    <a:pt x="174172" y="29029"/>
                  </a:moveTo>
                  <a:lnTo>
                    <a:pt x="0" y="1146629"/>
                  </a:lnTo>
                  <a:lnTo>
                    <a:pt x="580572" y="943429"/>
                  </a:lnTo>
                  <a:lnTo>
                    <a:pt x="391886" y="0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5" name="Forme libre : forme 344">
              <a:extLst>
                <a:ext uri="{FF2B5EF4-FFF2-40B4-BE49-F238E27FC236}">
                  <a16:creationId xmlns:a16="http://schemas.microsoft.com/office/drawing/2014/main" id="{7C1ED5C6-134A-4851-AA59-9683790D187A}"/>
                </a:ext>
              </a:extLst>
            </p:cNvPr>
            <p:cNvSpPr/>
            <p:nvPr/>
          </p:nvSpPr>
          <p:spPr>
            <a:xfrm>
              <a:off x="6197603" y="2510972"/>
              <a:ext cx="522515" cy="493485"/>
            </a:xfrm>
            <a:custGeom>
              <a:avLst/>
              <a:gdLst>
                <a:gd name="connsiteX0" fmla="*/ 0 w 522515"/>
                <a:gd name="connsiteY0" fmla="*/ 116114 h 493485"/>
                <a:gd name="connsiteX1" fmla="*/ 174172 w 522515"/>
                <a:gd name="connsiteY1" fmla="*/ 0 h 493485"/>
                <a:gd name="connsiteX2" fmla="*/ 522515 w 522515"/>
                <a:gd name="connsiteY2" fmla="*/ 217714 h 493485"/>
                <a:gd name="connsiteX3" fmla="*/ 319315 w 522515"/>
                <a:gd name="connsiteY3" fmla="*/ 493485 h 493485"/>
                <a:gd name="connsiteX4" fmla="*/ 116115 w 522515"/>
                <a:gd name="connsiteY4" fmla="*/ 478971 h 493485"/>
                <a:gd name="connsiteX5" fmla="*/ 58057 w 522515"/>
                <a:gd name="connsiteY5" fmla="*/ 377371 h 493485"/>
                <a:gd name="connsiteX6" fmla="*/ 174172 w 522515"/>
                <a:gd name="connsiteY6" fmla="*/ 304800 h 4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515" h="493485">
                  <a:moveTo>
                    <a:pt x="0" y="116114"/>
                  </a:moveTo>
                  <a:lnTo>
                    <a:pt x="174172" y="0"/>
                  </a:lnTo>
                  <a:lnTo>
                    <a:pt x="522515" y="217714"/>
                  </a:lnTo>
                  <a:lnTo>
                    <a:pt x="319315" y="493485"/>
                  </a:lnTo>
                  <a:lnTo>
                    <a:pt x="116115" y="478971"/>
                  </a:lnTo>
                  <a:lnTo>
                    <a:pt x="58057" y="377371"/>
                  </a:lnTo>
                  <a:lnTo>
                    <a:pt x="174172" y="304800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6" name="Forme libre : forme 345">
              <a:extLst>
                <a:ext uri="{FF2B5EF4-FFF2-40B4-BE49-F238E27FC236}">
                  <a16:creationId xmlns:a16="http://schemas.microsoft.com/office/drawing/2014/main" id="{4DFDF536-8AA5-4D07-8EA0-01CE633DDB44}"/>
                </a:ext>
              </a:extLst>
            </p:cNvPr>
            <p:cNvSpPr/>
            <p:nvPr/>
          </p:nvSpPr>
          <p:spPr>
            <a:xfrm>
              <a:off x="7170060" y="1016000"/>
              <a:ext cx="377372" cy="522515"/>
            </a:xfrm>
            <a:custGeom>
              <a:avLst/>
              <a:gdLst>
                <a:gd name="connsiteX0" fmla="*/ 0 w 377372"/>
                <a:gd name="connsiteY0" fmla="*/ 87086 h 522515"/>
                <a:gd name="connsiteX1" fmla="*/ 188686 w 377372"/>
                <a:gd name="connsiteY1" fmla="*/ 0 h 522515"/>
                <a:gd name="connsiteX2" fmla="*/ 377372 w 377372"/>
                <a:gd name="connsiteY2" fmla="*/ 72572 h 522515"/>
                <a:gd name="connsiteX3" fmla="*/ 203200 w 377372"/>
                <a:gd name="connsiteY3" fmla="*/ 522515 h 52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372" h="522515">
                  <a:moveTo>
                    <a:pt x="0" y="87086"/>
                  </a:moveTo>
                  <a:lnTo>
                    <a:pt x="188686" y="0"/>
                  </a:lnTo>
                  <a:lnTo>
                    <a:pt x="377372" y="72572"/>
                  </a:lnTo>
                  <a:lnTo>
                    <a:pt x="203200" y="522515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0921AB-7F58-41CD-A935-9AD702290304}"/>
              </a:ext>
            </a:extLst>
          </p:cNvPr>
          <p:cNvSpPr/>
          <p:nvPr/>
        </p:nvSpPr>
        <p:spPr>
          <a:xfrm>
            <a:off x="9564914" y="6153888"/>
            <a:ext cx="469542" cy="248909"/>
          </a:xfrm>
          <a:prstGeom prst="rect">
            <a:avLst/>
          </a:prstGeom>
          <a:pattFill prst="lgConfetti">
            <a:fgClr>
              <a:srgbClr val="00B050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9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0" name="ZoneTexte 349">
            <a:extLst>
              <a:ext uri="{FF2B5EF4-FFF2-40B4-BE49-F238E27FC236}">
                <a16:creationId xmlns:a16="http://schemas.microsoft.com/office/drawing/2014/main" id="{ACC7C9FA-4C61-46AD-A7E8-426547CCD885}"/>
              </a:ext>
            </a:extLst>
          </p:cNvPr>
          <p:cNvSpPr txBox="1"/>
          <p:nvPr/>
        </p:nvSpPr>
        <p:spPr>
          <a:xfrm>
            <a:off x="10018526" y="6074899"/>
            <a:ext cx="774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/>
              <a:t>Forêt</a:t>
            </a:r>
            <a:endParaRPr lang="fr-FR" dirty="0"/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0FFAF894-B1E2-450A-8FEF-E02EF931621D}"/>
              </a:ext>
            </a:extLst>
          </p:cNvPr>
          <p:cNvSpPr/>
          <p:nvPr/>
        </p:nvSpPr>
        <p:spPr>
          <a:xfrm>
            <a:off x="4601029" y="1785257"/>
            <a:ext cx="522514" cy="449943"/>
          </a:xfrm>
          <a:custGeom>
            <a:avLst/>
            <a:gdLst>
              <a:gd name="connsiteX0" fmla="*/ 0 w 522514"/>
              <a:gd name="connsiteY0" fmla="*/ 333829 h 449943"/>
              <a:gd name="connsiteX1" fmla="*/ 101600 w 522514"/>
              <a:gd name="connsiteY1" fmla="*/ 159657 h 449943"/>
              <a:gd name="connsiteX2" fmla="*/ 377371 w 522514"/>
              <a:gd name="connsiteY2" fmla="*/ 0 h 449943"/>
              <a:gd name="connsiteX3" fmla="*/ 522514 w 522514"/>
              <a:gd name="connsiteY3" fmla="*/ 101600 h 449943"/>
              <a:gd name="connsiteX4" fmla="*/ 362857 w 522514"/>
              <a:gd name="connsiteY4" fmla="*/ 348343 h 449943"/>
              <a:gd name="connsiteX5" fmla="*/ 43542 w 522514"/>
              <a:gd name="connsiteY5" fmla="*/ 449943 h 44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2514" h="449943">
                <a:moveTo>
                  <a:pt x="0" y="333829"/>
                </a:moveTo>
                <a:lnTo>
                  <a:pt x="101600" y="159657"/>
                </a:lnTo>
                <a:lnTo>
                  <a:pt x="377371" y="0"/>
                </a:lnTo>
                <a:lnTo>
                  <a:pt x="522514" y="101600"/>
                </a:lnTo>
                <a:lnTo>
                  <a:pt x="362857" y="348343"/>
                </a:lnTo>
                <a:lnTo>
                  <a:pt x="43542" y="449943"/>
                </a:lnTo>
              </a:path>
            </a:pathLst>
          </a:custGeom>
          <a:pattFill prst="wave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9C3A8E6-B799-4D56-B407-693DA4390CCB}"/>
              </a:ext>
            </a:extLst>
          </p:cNvPr>
          <p:cNvSpPr/>
          <p:nvPr/>
        </p:nvSpPr>
        <p:spPr>
          <a:xfrm>
            <a:off x="9564914" y="5783493"/>
            <a:ext cx="469542" cy="248909"/>
          </a:xfrm>
          <a:prstGeom prst="rect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5" name="ZoneTexte 354">
            <a:extLst>
              <a:ext uri="{FF2B5EF4-FFF2-40B4-BE49-F238E27FC236}">
                <a16:creationId xmlns:a16="http://schemas.microsoft.com/office/drawing/2014/main" id="{D28D4D67-C789-4A3D-80C4-3FCF982CEB3B}"/>
              </a:ext>
            </a:extLst>
          </p:cNvPr>
          <p:cNvSpPr txBox="1"/>
          <p:nvPr/>
        </p:nvSpPr>
        <p:spPr>
          <a:xfrm>
            <a:off x="10025638" y="5715788"/>
            <a:ext cx="1201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Réservoir</a:t>
            </a:r>
          </a:p>
        </p:txBody>
      </p:sp>
    </p:spTree>
    <p:extLst>
      <p:ext uri="{BB962C8B-B14F-4D97-AF65-F5344CB8AC3E}">
        <p14:creationId xmlns:p14="http://schemas.microsoft.com/office/powerpoint/2010/main" val="244176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ZoneTexte 665">
            <a:extLst>
              <a:ext uri="{FF2B5EF4-FFF2-40B4-BE49-F238E27FC236}">
                <a16:creationId xmlns:a16="http://schemas.microsoft.com/office/drawing/2014/main" id="{AB4DDEC1-B9C1-455E-998C-C3CB7D3F21D4}"/>
              </a:ext>
            </a:extLst>
          </p:cNvPr>
          <p:cNvSpPr txBox="1"/>
          <p:nvPr/>
        </p:nvSpPr>
        <p:spPr>
          <a:xfrm>
            <a:off x="9454273" y="395110"/>
            <a:ext cx="2658959" cy="5224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/>
              <a:t>1-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2-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3- 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4-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5- Brasserie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6-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7-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8- Eglise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9- Mairie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10- Epicerie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11- La Poste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12-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13-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14-</a:t>
            </a: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1A5953A0-136E-428D-88FC-D92C3911E1AF}"/>
              </a:ext>
            </a:extLst>
          </p:cNvPr>
          <p:cNvGrpSpPr/>
          <p:nvPr/>
        </p:nvGrpSpPr>
        <p:grpSpPr>
          <a:xfrm>
            <a:off x="435610" y="883920"/>
            <a:ext cx="8841740" cy="4335780"/>
            <a:chOff x="645160" y="883920"/>
            <a:chExt cx="8841740" cy="433578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B42BCDB-6840-4E1E-800A-92ADD1DFEEB2}"/>
                </a:ext>
              </a:extLst>
            </p:cNvPr>
            <p:cNvSpPr/>
            <p:nvPr/>
          </p:nvSpPr>
          <p:spPr>
            <a:xfrm>
              <a:off x="660400" y="942975"/>
              <a:ext cx="8811260" cy="4265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s</a:t>
              </a:r>
            </a:p>
          </p:txBody>
        </p:sp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63C9289A-3B1D-4477-82CC-F25FC03F3D62}"/>
                </a:ext>
              </a:extLst>
            </p:cNvPr>
            <p:cNvGrpSpPr/>
            <p:nvPr/>
          </p:nvGrpSpPr>
          <p:grpSpPr>
            <a:xfrm>
              <a:off x="2842531" y="1836966"/>
              <a:ext cx="1946275" cy="1270000"/>
              <a:chOff x="3495675" y="2127250"/>
              <a:chExt cx="1946275" cy="1270000"/>
            </a:xfrm>
            <a:solidFill>
              <a:schemeClr val="bg1"/>
            </a:solidFill>
          </p:grpSpPr>
          <p:sp>
            <p:nvSpPr>
              <p:cNvPr id="4" name="Forme libre : forme 3">
                <a:extLst>
                  <a:ext uri="{FF2B5EF4-FFF2-40B4-BE49-F238E27FC236}">
                    <a16:creationId xmlns:a16="http://schemas.microsoft.com/office/drawing/2014/main" id="{C16E3867-0DA1-40E2-8DD7-A1BCC8F89F9B}"/>
                  </a:ext>
                </a:extLst>
              </p:cNvPr>
              <p:cNvSpPr/>
              <p:nvPr/>
            </p:nvSpPr>
            <p:spPr>
              <a:xfrm>
                <a:off x="4064000" y="2583543"/>
                <a:ext cx="870857" cy="522514"/>
              </a:xfrm>
              <a:custGeom>
                <a:avLst/>
                <a:gdLst>
                  <a:gd name="connsiteX0" fmla="*/ 0 w 870857"/>
                  <a:gd name="connsiteY0" fmla="*/ 246743 h 522514"/>
                  <a:gd name="connsiteX1" fmla="*/ 391886 w 870857"/>
                  <a:gd name="connsiteY1" fmla="*/ 159657 h 522514"/>
                  <a:gd name="connsiteX2" fmla="*/ 522514 w 870857"/>
                  <a:gd name="connsiteY2" fmla="*/ 0 h 522514"/>
                  <a:gd name="connsiteX3" fmla="*/ 740229 w 870857"/>
                  <a:gd name="connsiteY3" fmla="*/ 0 h 522514"/>
                  <a:gd name="connsiteX4" fmla="*/ 870857 w 870857"/>
                  <a:gd name="connsiteY4" fmla="*/ 246743 h 522514"/>
                  <a:gd name="connsiteX5" fmla="*/ 754743 w 870857"/>
                  <a:gd name="connsiteY5" fmla="*/ 522514 h 522514"/>
                  <a:gd name="connsiteX6" fmla="*/ 493486 w 870857"/>
                  <a:gd name="connsiteY6" fmla="*/ 449943 h 522514"/>
                  <a:gd name="connsiteX7" fmla="*/ 217714 w 870857"/>
                  <a:gd name="connsiteY7" fmla="*/ 508000 h 522514"/>
                  <a:gd name="connsiteX8" fmla="*/ 0 w 870857"/>
                  <a:gd name="connsiteY8" fmla="*/ 246743 h 5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0857" h="522514">
                    <a:moveTo>
                      <a:pt x="0" y="246743"/>
                    </a:moveTo>
                    <a:lnTo>
                      <a:pt x="391886" y="159657"/>
                    </a:lnTo>
                    <a:lnTo>
                      <a:pt x="522514" y="0"/>
                    </a:lnTo>
                    <a:lnTo>
                      <a:pt x="740229" y="0"/>
                    </a:lnTo>
                    <a:lnTo>
                      <a:pt x="870857" y="246743"/>
                    </a:lnTo>
                    <a:lnTo>
                      <a:pt x="754743" y="522514"/>
                    </a:lnTo>
                    <a:lnTo>
                      <a:pt x="493486" y="449943"/>
                    </a:lnTo>
                    <a:lnTo>
                      <a:pt x="217714" y="508000"/>
                    </a:lnTo>
                    <a:lnTo>
                      <a:pt x="0" y="246743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Forme libre : forme 4">
                <a:extLst>
                  <a:ext uri="{FF2B5EF4-FFF2-40B4-BE49-F238E27FC236}">
                    <a16:creationId xmlns:a16="http://schemas.microsoft.com/office/drawing/2014/main" id="{3F2B7904-76F4-4EE5-A71E-9893CA32C3E8}"/>
                  </a:ext>
                </a:extLst>
              </p:cNvPr>
              <p:cNvSpPr/>
              <p:nvPr/>
            </p:nvSpPr>
            <p:spPr>
              <a:xfrm>
                <a:off x="3822700" y="2406650"/>
                <a:ext cx="758825" cy="428625"/>
              </a:xfrm>
              <a:custGeom>
                <a:avLst/>
                <a:gdLst>
                  <a:gd name="connsiteX0" fmla="*/ 758825 w 758825"/>
                  <a:gd name="connsiteY0" fmla="*/ 171450 h 428625"/>
                  <a:gd name="connsiteX1" fmla="*/ 606425 w 758825"/>
                  <a:gd name="connsiteY1" fmla="*/ 34925 h 428625"/>
                  <a:gd name="connsiteX2" fmla="*/ 292100 w 758825"/>
                  <a:gd name="connsiteY2" fmla="*/ 0 h 428625"/>
                  <a:gd name="connsiteX3" fmla="*/ 0 w 758825"/>
                  <a:gd name="connsiteY3" fmla="*/ 98425 h 428625"/>
                  <a:gd name="connsiteX4" fmla="*/ 95250 w 758825"/>
                  <a:gd name="connsiteY4" fmla="*/ 209550 h 428625"/>
                  <a:gd name="connsiteX5" fmla="*/ 158750 w 758825"/>
                  <a:gd name="connsiteY5" fmla="*/ 241300 h 428625"/>
                  <a:gd name="connsiteX6" fmla="*/ 63500 w 758825"/>
                  <a:gd name="connsiteY6" fmla="*/ 273050 h 428625"/>
                  <a:gd name="connsiteX7" fmla="*/ 168275 w 758825"/>
                  <a:gd name="connsiteY7" fmla="*/ 301625 h 428625"/>
                  <a:gd name="connsiteX8" fmla="*/ 234950 w 758825"/>
                  <a:gd name="connsiteY8" fmla="*/ 428625 h 428625"/>
                  <a:gd name="connsiteX9" fmla="*/ 638175 w 758825"/>
                  <a:gd name="connsiteY9" fmla="*/ 339725 h 428625"/>
                  <a:gd name="connsiteX10" fmla="*/ 758825 w 758825"/>
                  <a:gd name="connsiteY10" fmla="*/ 17145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8825" h="428625">
                    <a:moveTo>
                      <a:pt x="758825" y="171450"/>
                    </a:moveTo>
                    <a:lnTo>
                      <a:pt x="606425" y="34925"/>
                    </a:lnTo>
                    <a:lnTo>
                      <a:pt x="292100" y="0"/>
                    </a:lnTo>
                    <a:lnTo>
                      <a:pt x="0" y="98425"/>
                    </a:lnTo>
                    <a:lnTo>
                      <a:pt x="95250" y="209550"/>
                    </a:lnTo>
                    <a:lnTo>
                      <a:pt x="158750" y="241300"/>
                    </a:lnTo>
                    <a:lnTo>
                      <a:pt x="63500" y="273050"/>
                    </a:lnTo>
                    <a:lnTo>
                      <a:pt x="168275" y="301625"/>
                    </a:lnTo>
                    <a:lnTo>
                      <a:pt x="234950" y="428625"/>
                    </a:lnTo>
                    <a:lnTo>
                      <a:pt x="638175" y="339725"/>
                    </a:lnTo>
                    <a:lnTo>
                      <a:pt x="758825" y="17145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" name="Forme libre : forme 5">
                <a:extLst>
                  <a:ext uri="{FF2B5EF4-FFF2-40B4-BE49-F238E27FC236}">
                    <a16:creationId xmlns:a16="http://schemas.microsoft.com/office/drawing/2014/main" id="{D146D806-6060-496E-AD7F-65C83E9D8CAE}"/>
                  </a:ext>
                </a:extLst>
              </p:cNvPr>
              <p:cNvSpPr/>
              <p:nvPr/>
            </p:nvSpPr>
            <p:spPr>
              <a:xfrm>
                <a:off x="3495675" y="2508250"/>
                <a:ext cx="793750" cy="679450"/>
              </a:xfrm>
              <a:custGeom>
                <a:avLst/>
                <a:gdLst>
                  <a:gd name="connsiteX0" fmla="*/ 314325 w 793750"/>
                  <a:gd name="connsiteY0" fmla="*/ 0 h 679450"/>
                  <a:gd name="connsiteX1" fmla="*/ 0 w 793750"/>
                  <a:gd name="connsiteY1" fmla="*/ 123825 h 679450"/>
                  <a:gd name="connsiteX2" fmla="*/ 358775 w 793750"/>
                  <a:gd name="connsiteY2" fmla="*/ 679450 h 679450"/>
                  <a:gd name="connsiteX3" fmla="*/ 793750 w 793750"/>
                  <a:gd name="connsiteY3" fmla="*/ 587375 h 679450"/>
                  <a:gd name="connsiteX4" fmla="*/ 565150 w 793750"/>
                  <a:gd name="connsiteY4" fmla="*/ 320675 h 679450"/>
                  <a:gd name="connsiteX5" fmla="*/ 555625 w 793750"/>
                  <a:gd name="connsiteY5" fmla="*/ 320675 h 679450"/>
                  <a:gd name="connsiteX6" fmla="*/ 495300 w 793750"/>
                  <a:gd name="connsiteY6" fmla="*/ 196850 h 679450"/>
                  <a:gd name="connsiteX7" fmla="*/ 387350 w 793750"/>
                  <a:gd name="connsiteY7" fmla="*/ 171450 h 679450"/>
                  <a:gd name="connsiteX8" fmla="*/ 482600 w 793750"/>
                  <a:gd name="connsiteY8" fmla="*/ 139700 h 679450"/>
                  <a:gd name="connsiteX9" fmla="*/ 422275 w 793750"/>
                  <a:gd name="connsiteY9" fmla="*/ 114300 h 679450"/>
                  <a:gd name="connsiteX10" fmla="*/ 314325 w 793750"/>
                  <a:gd name="connsiteY10" fmla="*/ 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3750" h="679450">
                    <a:moveTo>
                      <a:pt x="314325" y="0"/>
                    </a:moveTo>
                    <a:lnTo>
                      <a:pt x="0" y="123825"/>
                    </a:lnTo>
                    <a:lnTo>
                      <a:pt x="358775" y="679450"/>
                    </a:lnTo>
                    <a:lnTo>
                      <a:pt x="793750" y="587375"/>
                    </a:lnTo>
                    <a:lnTo>
                      <a:pt x="565150" y="320675"/>
                    </a:lnTo>
                    <a:lnTo>
                      <a:pt x="555625" y="320675"/>
                    </a:lnTo>
                    <a:lnTo>
                      <a:pt x="495300" y="196850"/>
                    </a:lnTo>
                    <a:lnTo>
                      <a:pt x="387350" y="171450"/>
                    </a:lnTo>
                    <a:lnTo>
                      <a:pt x="482600" y="139700"/>
                    </a:lnTo>
                    <a:lnTo>
                      <a:pt x="422275" y="114300"/>
                    </a:lnTo>
                    <a:lnTo>
                      <a:pt x="314325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Forme libre : forme 6">
                <a:extLst>
                  <a:ext uri="{FF2B5EF4-FFF2-40B4-BE49-F238E27FC236}">
                    <a16:creationId xmlns:a16="http://schemas.microsoft.com/office/drawing/2014/main" id="{269B0618-01FE-4089-8AD5-32F426E9F6F5}"/>
                  </a:ext>
                </a:extLst>
              </p:cNvPr>
              <p:cNvSpPr/>
              <p:nvPr/>
            </p:nvSpPr>
            <p:spPr>
              <a:xfrm>
                <a:off x="3854450" y="3035300"/>
                <a:ext cx="965200" cy="352425"/>
              </a:xfrm>
              <a:custGeom>
                <a:avLst/>
                <a:gdLst>
                  <a:gd name="connsiteX0" fmla="*/ 0 w 965200"/>
                  <a:gd name="connsiteY0" fmla="*/ 152400 h 352425"/>
                  <a:gd name="connsiteX1" fmla="*/ 704850 w 965200"/>
                  <a:gd name="connsiteY1" fmla="*/ 0 h 352425"/>
                  <a:gd name="connsiteX2" fmla="*/ 965200 w 965200"/>
                  <a:gd name="connsiteY2" fmla="*/ 69850 h 352425"/>
                  <a:gd name="connsiteX3" fmla="*/ 965200 w 965200"/>
                  <a:gd name="connsiteY3" fmla="*/ 352425 h 352425"/>
                  <a:gd name="connsiteX4" fmla="*/ 76200 w 965200"/>
                  <a:gd name="connsiteY4" fmla="*/ 352425 h 352425"/>
                  <a:gd name="connsiteX5" fmla="*/ 0 w 965200"/>
                  <a:gd name="connsiteY5" fmla="*/ 1524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5200" h="352425">
                    <a:moveTo>
                      <a:pt x="0" y="152400"/>
                    </a:moveTo>
                    <a:lnTo>
                      <a:pt x="704850" y="0"/>
                    </a:lnTo>
                    <a:lnTo>
                      <a:pt x="965200" y="69850"/>
                    </a:lnTo>
                    <a:lnTo>
                      <a:pt x="965200" y="352425"/>
                    </a:lnTo>
                    <a:lnTo>
                      <a:pt x="76200" y="352425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Forme libre : forme 7">
                <a:extLst>
                  <a:ext uri="{FF2B5EF4-FFF2-40B4-BE49-F238E27FC236}">
                    <a16:creationId xmlns:a16="http://schemas.microsoft.com/office/drawing/2014/main" id="{0F252431-2DD3-4F81-9FE8-F5FC81BB2100}"/>
                  </a:ext>
                </a:extLst>
              </p:cNvPr>
              <p:cNvSpPr/>
              <p:nvPr/>
            </p:nvSpPr>
            <p:spPr>
              <a:xfrm>
                <a:off x="4816475" y="2924175"/>
                <a:ext cx="365125" cy="473075"/>
              </a:xfrm>
              <a:custGeom>
                <a:avLst/>
                <a:gdLst>
                  <a:gd name="connsiteX0" fmla="*/ 79375 w 365125"/>
                  <a:gd name="connsiteY0" fmla="*/ 0 h 473075"/>
                  <a:gd name="connsiteX1" fmla="*/ 365125 w 365125"/>
                  <a:gd name="connsiteY1" fmla="*/ 0 h 473075"/>
                  <a:gd name="connsiteX2" fmla="*/ 365125 w 365125"/>
                  <a:gd name="connsiteY2" fmla="*/ 473075 h 473075"/>
                  <a:gd name="connsiteX3" fmla="*/ 0 w 365125"/>
                  <a:gd name="connsiteY3" fmla="*/ 473075 h 473075"/>
                  <a:gd name="connsiteX4" fmla="*/ 0 w 365125"/>
                  <a:gd name="connsiteY4" fmla="*/ 171450 h 473075"/>
                  <a:gd name="connsiteX5" fmla="*/ 79375 w 365125"/>
                  <a:gd name="connsiteY5" fmla="*/ 0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5125" h="473075">
                    <a:moveTo>
                      <a:pt x="79375" y="0"/>
                    </a:moveTo>
                    <a:lnTo>
                      <a:pt x="365125" y="0"/>
                    </a:lnTo>
                    <a:lnTo>
                      <a:pt x="365125" y="473075"/>
                    </a:lnTo>
                    <a:lnTo>
                      <a:pt x="0" y="473075"/>
                    </a:lnTo>
                    <a:lnTo>
                      <a:pt x="0" y="171450"/>
                    </a:lnTo>
                    <a:lnTo>
                      <a:pt x="79375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Forme libre : forme 8">
                <a:extLst>
                  <a:ext uri="{FF2B5EF4-FFF2-40B4-BE49-F238E27FC236}">
                    <a16:creationId xmlns:a16="http://schemas.microsoft.com/office/drawing/2014/main" id="{D2B182FC-5660-46F4-B644-B797B43131F4}"/>
                  </a:ext>
                </a:extLst>
              </p:cNvPr>
              <p:cNvSpPr/>
              <p:nvPr/>
            </p:nvSpPr>
            <p:spPr>
              <a:xfrm>
                <a:off x="4851400" y="2435225"/>
                <a:ext cx="590550" cy="488950"/>
              </a:xfrm>
              <a:custGeom>
                <a:avLst/>
                <a:gdLst>
                  <a:gd name="connsiteX0" fmla="*/ 0 w 590550"/>
                  <a:gd name="connsiteY0" fmla="*/ 228600 h 488950"/>
                  <a:gd name="connsiteX1" fmla="*/ 463550 w 590550"/>
                  <a:gd name="connsiteY1" fmla="*/ 0 h 488950"/>
                  <a:gd name="connsiteX2" fmla="*/ 590550 w 590550"/>
                  <a:gd name="connsiteY2" fmla="*/ 180975 h 488950"/>
                  <a:gd name="connsiteX3" fmla="*/ 530225 w 590550"/>
                  <a:gd name="connsiteY3" fmla="*/ 488950 h 488950"/>
                  <a:gd name="connsiteX4" fmla="*/ 327025 w 590550"/>
                  <a:gd name="connsiteY4" fmla="*/ 485775 h 488950"/>
                  <a:gd name="connsiteX5" fmla="*/ 34925 w 590550"/>
                  <a:gd name="connsiteY5" fmla="*/ 488950 h 488950"/>
                  <a:gd name="connsiteX6" fmla="*/ 85725 w 590550"/>
                  <a:gd name="connsiteY6" fmla="*/ 393700 h 488950"/>
                  <a:gd name="connsiteX7" fmla="*/ 0 w 590550"/>
                  <a:gd name="connsiteY7" fmla="*/ 22860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0550" h="488950">
                    <a:moveTo>
                      <a:pt x="0" y="228600"/>
                    </a:moveTo>
                    <a:lnTo>
                      <a:pt x="463550" y="0"/>
                    </a:lnTo>
                    <a:lnTo>
                      <a:pt x="590550" y="180975"/>
                    </a:lnTo>
                    <a:lnTo>
                      <a:pt x="530225" y="488950"/>
                    </a:lnTo>
                    <a:lnTo>
                      <a:pt x="327025" y="485775"/>
                    </a:lnTo>
                    <a:lnTo>
                      <a:pt x="34925" y="488950"/>
                    </a:lnTo>
                    <a:lnTo>
                      <a:pt x="85725" y="393700"/>
                    </a:lnTo>
                    <a:lnTo>
                      <a:pt x="0" y="22860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Forme libre : forme 9">
                <a:extLst>
                  <a:ext uri="{FF2B5EF4-FFF2-40B4-BE49-F238E27FC236}">
                    <a16:creationId xmlns:a16="http://schemas.microsoft.com/office/drawing/2014/main" id="{D4A3A52E-9BB3-49F7-AE22-5AAB5DB9F16E}"/>
                  </a:ext>
                </a:extLst>
              </p:cNvPr>
              <p:cNvSpPr/>
              <p:nvPr/>
            </p:nvSpPr>
            <p:spPr>
              <a:xfrm>
                <a:off x="4375150" y="2127250"/>
                <a:ext cx="942975" cy="530225"/>
              </a:xfrm>
              <a:custGeom>
                <a:avLst/>
                <a:gdLst>
                  <a:gd name="connsiteX0" fmla="*/ 47625 w 942975"/>
                  <a:gd name="connsiteY0" fmla="*/ 311150 h 530225"/>
                  <a:gd name="connsiteX1" fmla="*/ 0 w 942975"/>
                  <a:gd name="connsiteY1" fmla="*/ 171450 h 530225"/>
                  <a:gd name="connsiteX2" fmla="*/ 165100 w 942975"/>
                  <a:gd name="connsiteY2" fmla="*/ 25400 h 530225"/>
                  <a:gd name="connsiteX3" fmla="*/ 444500 w 942975"/>
                  <a:gd name="connsiteY3" fmla="*/ 0 h 530225"/>
                  <a:gd name="connsiteX4" fmla="*/ 746125 w 942975"/>
                  <a:gd name="connsiteY4" fmla="*/ 44450 h 530225"/>
                  <a:gd name="connsiteX5" fmla="*/ 879475 w 942975"/>
                  <a:gd name="connsiteY5" fmla="*/ 146050 h 530225"/>
                  <a:gd name="connsiteX6" fmla="*/ 942975 w 942975"/>
                  <a:gd name="connsiteY6" fmla="*/ 311150 h 530225"/>
                  <a:gd name="connsiteX7" fmla="*/ 476250 w 942975"/>
                  <a:gd name="connsiteY7" fmla="*/ 530225 h 530225"/>
                  <a:gd name="connsiteX8" fmla="*/ 431800 w 942975"/>
                  <a:gd name="connsiteY8" fmla="*/ 457200 h 530225"/>
                  <a:gd name="connsiteX9" fmla="*/ 206375 w 942975"/>
                  <a:gd name="connsiteY9" fmla="*/ 454025 h 530225"/>
                  <a:gd name="connsiteX10" fmla="*/ 47625 w 942975"/>
                  <a:gd name="connsiteY10" fmla="*/ 311150 h 53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2975" h="530225">
                    <a:moveTo>
                      <a:pt x="47625" y="311150"/>
                    </a:moveTo>
                    <a:lnTo>
                      <a:pt x="0" y="171450"/>
                    </a:lnTo>
                    <a:lnTo>
                      <a:pt x="165100" y="25400"/>
                    </a:lnTo>
                    <a:lnTo>
                      <a:pt x="444500" y="0"/>
                    </a:lnTo>
                    <a:lnTo>
                      <a:pt x="746125" y="44450"/>
                    </a:lnTo>
                    <a:lnTo>
                      <a:pt x="879475" y="146050"/>
                    </a:lnTo>
                    <a:lnTo>
                      <a:pt x="942975" y="311150"/>
                    </a:lnTo>
                    <a:lnTo>
                      <a:pt x="476250" y="530225"/>
                    </a:lnTo>
                    <a:lnTo>
                      <a:pt x="431800" y="457200"/>
                    </a:lnTo>
                    <a:lnTo>
                      <a:pt x="206375" y="454025"/>
                    </a:lnTo>
                    <a:lnTo>
                      <a:pt x="47625" y="31115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8F07E76A-3D2F-4E30-9165-FB872A693A11}"/>
                </a:ext>
              </a:extLst>
            </p:cNvPr>
            <p:cNvGrpSpPr/>
            <p:nvPr/>
          </p:nvGrpSpPr>
          <p:grpSpPr>
            <a:xfrm>
              <a:off x="1110766" y="962025"/>
              <a:ext cx="6975959" cy="4223024"/>
              <a:chOff x="1110766" y="962025"/>
              <a:chExt cx="6975959" cy="4223024"/>
            </a:xfrm>
          </p:grpSpPr>
          <p:sp>
            <p:nvSpPr>
              <p:cNvPr id="14" name="Forme libre : forme 13">
                <a:extLst>
                  <a:ext uri="{FF2B5EF4-FFF2-40B4-BE49-F238E27FC236}">
                    <a16:creationId xmlns:a16="http://schemas.microsoft.com/office/drawing/2014/main" id="{465385A3-E99A-4323-99CE-4486AA1DB867}"/>
                  </a:ext>
                </a:extLst>
              </p:cNvPr>
              <p:cNvSpPr/>
              <p:nvPr/>
            </p:nvSpPr>
            <p:spPr>
              <a:xfrm>
                <a:off x="1110766" y="962025"/>
                <a:ext cx="6975959" cy="2457450"/>
              </a:xfrm>
              <a:custGeom>
                <a:avLst/>
                <a:gdLst>
                  <a:gd name="connsiteX0" fmla="*/ 203684 w 6975959"/>
                  <a:gd name="connsiteY0" fmla="*/ 0 h 2457450"/>
                  <a:gd name="connsiteX1" fmla="*/ 22709 w 6975959"/>
                  <a:gd name="connsiteY1" fmla="*/ 542925 h 2457450"/>
                  <a:gd name="connsiteX2" fmla="*/ 51284 w 6975959"/>
                  <a:gd name="connsiteY2" fmla="*/ 1000125 h 2457450"/>
                  <a:gd name="connsiteX3" fmla="*/ 460859 w 6975959"/>
                  <a:gd name="connsiteY3" fmla="*/ 1371600 h 2457450"/>
                  <a:gd name="connsiteX4" fmla="*/ 1032359 w 6975959"/>
                  <a:gd name="connsiteY4" fmla="*/ 1857375 h 2457450"/>
                  <a:gd name="connsiteX5" fmla="*/ 1422884 w 6975959"/>
                  <a:gd name="connsiteY5" fmla="*/ 2324100 h 2457450"/>
                  <a:gd name="connsiteX6" fmla="*/ 1937234 w 6975959"/>
                  <a:gd name="connsiteY6" fmla="*/ 2438400 h 2457450"/>
                  <a:gd name="connsiteX7" fmla="*/ 2718284 w 6975959"/>
                  <a:gd name="connsiteY7" fmla="*/ 2438400 h 2457450"/>
                  <a:gd name="connsiteX8" fmla="*/ 4632809 w 6975959"/>
                  <a:gd name="connsiteY8" fmla="*/ 2457450 h 2457450"/>
                  <a:gd name="connsiteX9" fmla="*/ 5956784 w 6975959"/>
                  <a:gd name="connsiteY9" fmla="*/ 2457450 h 2457450"/>
                  <a:gd name="connsiteX10" fmla="*/ 6423509 w 6975959"/>
                  <a:gd name="connsiteY10" fmla="*/ 2438400 h 2457450"/>
                  <a:gd name="connsiteX11" fmla="*/ 6652109 w 6975959"/>
                  <a:gd name="connsiteY11" fmla="*/ 2324100 h 2457450"/>
                  <a:gd name="connsiteX12" fmla="*/ 6699734 w 6975959"/>
                  <a:gd name="connsiteY12" fmla="*/ 2133600 h 2457450"/>
                  <a:gd name="connsiteX13" fmla="*/ 6709259 w 6975959"/>
                  <a:gd name="connsiteY13" fmla="*/ 1876425 h 2457450"/>
                  <a:gd name="connsiteX14" fmla="*/ 6661634 w 6975959"/>
                  <a:gd name="connsiteY14" fmla="*/ 1123950 h 2457450"/>
                  <a:gd name="connsiteX15" fmla="*/ 6975959 w 6975959"/>
                  <a:gd name="connsiteY15" fmla="*/ 19050 h 2457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75959" h="2457450">
                    <a:moveTo>
                      <a:pt x="203684" y="0"/>
                    </a:moveTo>
                    <a:cubicBezTo>
                      <a:pt x="125896" y="188119"/>
                      <a:pt x="48109" y="376238"/>
                      <a:pt x="22709" y="542925"/>
                    </a:cubicBezTo>
                    <a:cubicBezTo>
                      <a:pt x="-2691" y="709612"/>
                      <a:pt x="-21741" y="862013"/>
                      <a:pt x="51284" y="1000125"/>
                    </a:cubicBezTo>
                    <a:cubicBezTo>
                      <a:pt x="124309" y="1138237"/>
                      <a:pt x="297347" y="1228725"/>
                      <a:pt x="460859" y="1371600"/>
                    </a:cubicBezTo>
                    <a:cubicBezTo>
                      <a:pt x="624372" y="1514475"/>
                      <a:pt x="872022" y="1698625"/>
                      <a:pt x="1032359" y="1857375"/>
                    </a:cubicBezTo>
                    <a:cubicBezTo>
                      <a:pt x="1192697" y="2016125"/>
                      <a:pt x="1272072" y="2227263"/>
                      <a:pt x="1422884" y="2324100"/>
                    </a:cubicBezTo>
                    <a:cubicBezTo>
                      <a:pt x="1573696" y="2420937"/>
                      <a:pt x="1721334" y="2419350"/>
                      <a:pt x="1937234" y="2438400"/>
                    </a:cubicBezTo>
                    <a:cubicBezTo>
                      <a:pt x="2153134" y="2457450"/>
                      <a:pt x="2718284" y="2438400"/>
                      <a:pt x="2718284" y="2438400"/>
                    </a:cubicBezTo>
                    <a:lnTo>
                      <a:pt x="4632809" y="2457450"/>
                    </a:lnTo>
                    <a:lnTo>
                      <a:pt x="5956784" y="2457450"/>
                    </a:lnTo>
                    <a:cubicBezTo>
                      <a:pt x="6255234" y="2454275"/>
                      <a:pt x="6307622" y="2460625"/>
                      <a:pt x="6423509" y="2438400"/>
                    </a:cubicBezTo>
                    <a:cubicBezTo>
                      <a:pt x="6539396" y="2416175"/>
                      <a:pt x="6606072" y="2374900"/>
                      <a:pt x="6652109" y="2324100"/>
                    </a:cubicBezTo>
                    <a:cubicBezTo>
                      <a:pt x="6698147" y="2273300"/>
                      <a:pt x="6690209" y="2208212"/>
                      <a:pt x="6699734" y="2133600"/>
                    </a:cubicBezTo>
                    <a:cubicBezTo>
                      <a:pt x="6709259" y="2058988"/>
                      <a:pt x="6715609" y="2044700"/>
                      <a:pt x="6709259" y="1876425"/>
                    </a:cubicBezTo>
                    <a:cubicBezTo>
                      <a:pt x="6702909" y="1708150"/>
                      <a:pt x="6617184" y="1433512"/>
                      <a:pt x="6661634" y="1123950"/>
                    </a:cubicBezTo>
                    <a:cubicBezTo>
                      <a:pt x="6706084" y="814388"/>
                      <a:pt x="6841021" y="416719"/>
                      <a:pt x="6975959" y="1905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Forme libre : forme 14">
                <a:extLst>
                  <a:ext uri="{FF2B5EF4-FFF2-40B4-BE49-F238E27FC236}">
                    <a16:creationId xmlns:a16="http://schemas.microsoft.com/office/drawing/2014/main" id="{7C0C9271-6DDD-4E4C-91DD-718C394D1397}"/>
                  </a:ext>
                </a:extLst>
              </p:cNvPr>
              <p:cNvSpPr/>
              <p:nvPr/>
            </p:nvSpPr>
            <p:spPr>
              <a:xfrm>
                <a:off x="6848475" y="3414040"/>
                <a:ext cx="928726" cy="1771009"/>
              </a:xfrm>
              <a:custGeom>
                <a:avLst/>
                <a:gdLst>
                  <a:gd name="connsiteX0" fmla="*/ 0 w 928726"/>
                  <a:gd name="connsiteY0" fmla="*/ 5435 h 1771009"/>
                  <a:gd name="connsiteX1" fmla="*/ 552450 w 928726"/>
                  <a:gd name="connsiteY1" fmla="*/ 5435 h 1771009"/>
                  <a:gd name="connsiteX2" fmla="*/ 857250 w 928726"/>
                  <a:gd name="connsiteY2" fmla="*/ 29248 h 1771009"/>
                  <a:gd name="connsiteX3" fmla="*/ 928688 w 928726"/>
                  <a:gd name="connsiteY3" fmla="*/ 305473 h 1771009"/>
                  <a:gd name="connsiteX4" fmla="*/ 866775 w 928726"/>
                  <a:gd name="connsiteY4" fmla="*/ 1005560 h 1771009"/>
                  <a:gd name="connsiteX5" fmla="*/ 838200 w 928726"/>
                  <a:gd name="connsiteY5" fmla="*/ 1681835 h 1771009"/>
                  <a:gd name="connsiteX6" fmla="*/ 847725 w 928726"/>
                  <a:gd name="connsiteY6" fmla="*/ 1743748 h 177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8726" h="1771009">
                    <a:moveTo>
                      <a:pt x="0" y="5435"/>
                    </a:moveTo>
                    <a:lnTo>
                      <a:pt x="552450" y="5435"/>
                    </a:lnTo>
                    <a:cubicBezTo>
                      <a:pt x="695325" y="9404"/>
                      <a:pt x="794544" y="-20758"/>
                      <a:pt x="857250" y="29248"/>
                    </a:cubicBezTo>
                    <a:cubicBezTo>
                      <a:pt x="919956" y="79254"/>
                      <a:pt x="927101" y="142754"/>
                      <a:pt x="928688" y="305473"/>
                    </a:cubicBezTo>
                    <a:cubicBezTo>
                      <a:pt x="930276" y="468192"/>
                      <a:pt x="881856" y="776166"/>
                      <a:pt x="866775" y="1005560"/>
                    </a:cubicBezTo>
                    <a:cubicBezTo>
                      <a:pt x="851694" y="1234954"/>
                      <a:pt x="841375" y="1558804"/>
                      <a:pt x="838200" y="1681835"/>
                    </a:cubicBezTo>
                    <a:cubicBezTo>
                      <a:pt x="835025" y="1804866"/>
                      <a:pt x="841375" y="1774307"/>
                      <a:pt x="847725" y="17437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Forme libre : forme 15">
                <a:extLst>
                  <a:ext uri="{FF2B5EF4-FFF2-40B4-BE49-F238E27FC236}">
                    <a16:creationId xmlns:a16="http://schemas.microsoft.com/office/drawing/2014/main" id="{BDF2A27D-DEBC-41F0-A3D8-AA830BDE5E7C}"/>
                  </a:ext>
                </a:extLst>
              </p:cNvPr>
              <p:cNvSpPr/>
              <p:nvPr/>
            </p:nvSpPr>
            <p:spPr>
              <a:xfrm rot="201829">
                <a:off x="7791450" y="3232150"/>
                <a:ext cx="0" cy="371475"/>
              </a:xfrm>
              <a:custGeom>
                <a:avLst/>
                <a:gdLst>
                  <a:gd name="connsiteX0" fmla="*/ 0 w 0"/>
                  <a:gd name="connsiteY0" fmla="*/ 0 h 371475"/>
                  <a:gd name="connsiteX1" fmla="*/ 0 w 0"/>
                  <a:gd name="connsiteY1" fmla="*/ 3714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71475">
                    <a:moveTo>
                      <a:pt x="0" y="0"/>
                    </a:moveTo>
                    <a:lnTo>
                      <a:pt x="0" y="37147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9" name="Forme libre : forme 18">
              <a:extLst>
                <a:ext uri="{FF2B5EF4-FFF2-40B4-BE49-F238E27FC236}">
                  <a16:creationId xmlns:a16="http://schemas.microsoft.com/office/drawing/2014/main" id="{E47EF860-9839-44A7-96A8-C9DF51609B55}"/>
                </a:ext>
              </a:extLst>
            </p:cNvPr>
            <p:cNvSpPr/>
            <p:nvPr/>
          </p:nvSpPr>
          <p:spPr>
            <a:xfrm>
              <a:off x="3232150" y="3092450"/>
              <a:ext cx="939800" cy="323850"/>
            </a:xfrm>
            <a:custGeom>
              <a:avLst/>
              <a:gdLst>
                <a:gd name="connsiteX0" fmla="*/ 44450 w 939800"/>
                <a:gd name="connsiteY0" fmla="*/ 0 h 323850"/>
                <a:gd name="connsiteX1" fmla="*/ 0 w 939800"/>
                <a:gd name="connsiteY1" fmla="*/ 323850 h 323850"/>
                <a:gd name="connsiteX2" fmla="*/ 939800 w 939800"/>
                <a:gd name="connsiteY2" fmla="*/ 304800 h 323850"/>
                <a:gd name="connsiteX3" fmla="*/ 939800 w 939800"/>
                <a:gd name="connsiteY3" fmla="*/ 63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9800" h="323850">
                  <a:moveTo>
                    <a:pt x="44450" y="0"/>
                  </a:moveTo>
                  <a:lnTo>
                    <a:pt x="0" y="323850"/>
                  </a:lnTo>
                  <a:lnTo>
                    <a:pt x="939800" y="304800"/>
                  </a:lnTo>
                  <a:lnTo>
                    <a:pt x="939800" y="6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Forme libre : forme 19">
              <a:extLst>
                <a:ext uri="{FF2B5EF4-FFF2-40B4-BE49-F238E27FC236}">
                  <a16:creationId xmlns:a16="http://schemas.microsoft.com/office/drawing/2014/main" id="{59D30A50-6FFE-44D3-9491-62DE0F2EEA6A}"/>
                </a:ext>
              </a:extLst>
            </p:cNvPr>
            <p:cNvSpPr/>
            <p:nvPr/>
          </p:nvSpPr>
          <p:spPr>
            <a:xfrm>
              <a:off x="4165600" y="2628900"/>
              <a:ext cx="812800" cy="787400"/>
            </a:xfrm>
            <a:custGeom>
              <a:avLst/>
              <a:gdLst>
                <a:gd name="connsiteX0" fmla="*/ 0 w 812800"/>
                <a:gd name="connsiteY0" fmla="*/ 781050 h 787400"/>
                <a:gd name="connsiteX1" fmla="*/ 571500 w 812800"/>
                <a:gd name="connsiteY1" fmla="*/ 787400 h 787400"/>
                <a:gd name="connsiteX2" fmla="*/ 812800 w 812800"/>
                <a:gd name="connsiteY2" fmla="*/ 501650 h 787400"/>
                <a:gd name="connsiteX3" fmla="*/ 558800 w 812800"/>
                <a:gd name="connsiteY3" fmla="*/ 158750 h 787400"/>
                <a:gd name="connsiteX4" fmla="*/ 565150 w 812800"/>
                <a:gd name="connsiteY4" fmla="*/ 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2800" h="787400">
                  <a:moveTo>
                    <a:pt x="0" y="781050"/>
                  </a:moveTo>
                  <a:lnTo>
                    <a:pt x="571500" y="787400"/>
                  </a:lnTo>
                  <a:lnTo>
                    <a:pt x="812800" y="501650"/>
                  </a:lnTo>
                  <a:lnTo>
                    <a:pt x="558800" y="158750"/>
                  </a:lnTo>
                  <a:lnTo>
                    <a:pt x="5651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A6494795-1869-4DE7-8DC2-3F9EA672E5A5}"/>
                </a:ext>
              </a:extLst>
            </p:cNvPr>
            <p:cNvSpPr/>
            <p:nvPr/>
          </p:nvSpPr>
          <p:spPr>
            <a:xfrm>
              <a:off x="4781550" y="2209800"/>
              <a:ext cx="692150" cy="920750"/>
            </a:xfrm>
            <a:custGeom>
              <a:avLst/>
              <a:gdLst>
                <a:gd name="connsiteX0" fmla="*/ 0 w 692150"/>
                <a:gd name="connsiteY0" fmla="*/ 120650 h 920750"/>
                <a:gd name="connsiteX1" fmla="*/ 438150 w 692150"/>
                <a:gd name="connsiteY1" fmla="*/ 0 h 920750"/>
                <a:gd name="connsiteX2" fmla="*/ 692150 w 692150"/>
                <a:gd name="connsiteY2" fmla="*/ 622300 h 920750"/>
                <a:gd name="connsiteX3" fmla="*/ 279400 w 692150"/>
                <a:gd name="connsiteY3" fmla="*/ 736600 h 920750"/>
                <a:gd name="connsiteX4" fmla="*/ 203200 w 692150"/>
                <a:gd name="connsiteY4" fmla="*/ 920750 h 92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150" h="920750">
                  <a:moveTo>
                    <a:pt x="0" y="120650"/>
                  </a:moveTo>
                  <a:lnTo>
                    <a:pt x="438150" y="0"/>
                  </a:lnTo>
                  <a:lnTo>
                    <a:pt x="692150" y="622300"/>
                  </a:lnTo>
                  <a:lnTo>
                    <a:pt x="279400" y="736600"/>
                  </a:lnTo>
                  <a:lnTo>
                    <a:pt x="203200" y="9207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CA57310F-51CB-488B-8799-E66DF1ED47CF}"/>
                </a:ext>
              </a:extLst>
            </p:cNvPr>
            <p:cNvSpPr/>
            <p:nvPr/>
          </p:nvSpPr>
          <p:spPr>
            <a:xfrm>
              <a:off x="5314950" y="2870200"/>
              <a:ext cx="438150" cy="546100"/>
            </a:xfrm>
            <a:custGeom>
              <a:avLst/>
              <a:gdLst>
                <a:gd name="connsiteX0" fmla="*/ 0 w 438150"/>
                <a:gd name="connsiteY0" fmla="*/ 0 h 546100"/>
                <a:gd name="connsiteX1" fmla="*/ 438150 w 438150"/>
                <a:gd name="connsiteY1" fmla="*/ 285750 h 546100"/>
                <a:gd name="connsiteX2" fmla="*/ 260350 w 438150"/>
                <a:gd name="connsiteY2" fmla="*/ 5461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8150" h="546100">
                  <a:moveTo>
                    <a:pt x="0" y="0"/>
                  </a:moveTo>
                  <a:lnTo>
                    <a:pt x="438150" y="285750"/>
                  </a:lnTo>
                  <a:lnTo>
                    <a:pt x="260350" y="546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23A0CD7C-9164-4272-B31B-3A417221C534}"/>
                </a:ext>
              </a:extLst>
            </p:cNvPr>
            <p:cNvSpPr/>
            <p:nvPr/>
          </p:nvSpPr>
          <p:spPr>
            <a:xfrm>
              <a:off x="5435600" y="2616200"/>
              <a:ext cx="196850" cy="368300"/>
            </a:xfrm>
            <a:custGeom>
              <a:avLst/>
              <a:gdLst>
                <a:gd name="connsiteX0" fmla="*/ 76200 w 196850"/>
                <a:gd name="connsiteY0" fmla="*/ 368300 h 368300"/>
                <a:gd name="connsiteX1" fmla="*/ 196850 w 196850"/>
                <a:gd name="connsiteY1" fmla="*/ 165100 h 368300"/>
                <a:gd name="connsiteX2" fmla="*/ 82550 w 196850"/>
                <a:gd name="connsiteY2" fmla="*/ 0 h 368300"/>
                <a:gd name="connsiteX3" fmla="*/ 0 w 196850"/>
                <a:gd name="connsiteY3" fmla="*/ 12065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850" h="368300">
                  <a:moveTo>
                    <a:pt x="76200" y="368300"/>
                  </a:moveTo>
                  <a:lnTo>
                    <a:pt x="196850" y="165100"/>
                  </a:lnTo>
                  <a:lnTo>
                    <a:pt x="82550" y="0"/>
                  </a:lnTo>
                  <a:lnTo>
                    <a:pt x="0" y="120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70F23C8F-C7E0-460C-BC10-B132121F3FFE}"/>
                </a:ext>
              </a:extLst>
            </p:cNvPr>
            <p:cNvSpPr/>
            <p:nvPr/>
          </p:nvSpPr>
          <p:spPr>
            <a:xfrm>
              <a:off x="5581650" y="2889250"/>
              <a:ext cx="482600" cy="514350"/>
            </a:xfrm>
            <a:custGeom>
              <a:avLst/>
              <a:gdLst>
                <a:gd name="connsiteX0" fmla="*/ 482600 w 482600"/>
                <a:gd name="connsiteY0" fmla="*/ 514350 h 514350"/>
                <a:gd name="connsiteX1" fmla="*/ 469900 w 482600"/>
                <a:gd name="connsiteY1" fmla="*/ 6350 h 514350"/>
                <a:gd name="connsiteX2" fmla="*/ 0 w 482600"/>
                <a:gd name="connsiteY2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2600" h="514350">
                  <a:moveTo>
                    <a:pt x="482600" y="514350"/>
                  </a:moveTo>
                  <a:lnTo>
                    <a:pt x="469900" y="63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E8DF0D07-11BA-4E0D-BAA4-CEB49D336306}"/>
                </a:ext>
              </a:extLst>
            </p:cNvPr>
            <p:cNvSpPr/>
            <p:nvPr/>
          </p:nvSpPr>
          <p:spPr>
            <a:xfrm>
              <a:off x="5911850" y="2559050"/>
              <a:ext cx="685800" cy="850900"/>
            </a:xfrm>
            <a:custGeom>
              <a:avLst/>
              <a:gdLst>
                <a:gd name="connsiteX0" fmla="*/ 0 w 685800"/>
                <a:gd name="connsiteY0" fmla="*/ 323850 h 850900"/>
                <a:gd name="connsiteX1" fmla="*/ 0 w 685800"/>
                <a:gd name="connsiteY1" fmla="*/ 114300 h 850900"/>
                <a:gd name="connsiteX2" fmla="*/ 374650 w 685800"/>
                <a:gd name="connsiteY2" fmla="*/ 0 h 850900"/>
                <a:gd name="connsiteX3" fmla="*/ 685800 w 685800"/>
                <a:gd name="connsiteY3" fmla="*/ 254000 h 850900"/>
                <a:gd name="connsiteX4" fmla="*/ 336550 w 685800"/>
                <a:gd name="connsiteY4" fmla="*/ 469900 h 850900"/>
                <a:gd name="connsiteX5" fmla="*/ 336550 w 685800"/>
                <a:gd name="connsiteY5" fmla="*/ 685800 h 850900"/>
                <a:gd name="connsiteX6" fmla="*/ 584200 w 685800"/>
                <a:gd name="connsiteY6" fmla="*/ 685800 h 850900"/>
                <a:gd name="connsiteX7" fmla="*/ 577850 w 685800"/>
                <a:gd name="connsiteY7" fmla="*/ 850900 h 85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800" h="850900">
                  <a:moveTo>
                    <a:pt x="0" y="323850"/>
                  </a:moveTo>
                  <a:lnTo>
                    <a:pt x="0" y="114300"/>
                  </a:lnTo>
                  <a:lnTo>
                    <a:pt x="374650" y="0"/>
                  </a:lnTo>
                  <a:lnTo>
                    <a:pt x="685800" y="254000"/>
                  </a:lnTo>
                  <a:lnTo>
                    <a:pt x="336550" y="469900"/>
                  </a:lnTo>
                  <a:lnTo>
                    <a:pt x="336550" y="685800"/>
                  </a:lnTo>
                  <a:lnTo>
                    <a:pt x="584200" y="685800"/>
                  </a:lnTo>
                  <a:lnTo>
                    <a:pt x="577850" y="8509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752D6935-5DD7-4977-8AAE-B571880CE72E}"/>
                </a:ext>
              </a:extLst>
            </p:cNvPr>
            <p:cNvSpPr/>
            <p:nvPr/>
          </p:nvSpPr>
          <p:spPr>
            <a:xfrm>
              <a:off x="5213350" y="2209800"/>
              <a:ext cx="869950" cy="400050"/>
            </a:xfrm>
            <a:custGeom>
              <a:avLst/>
              <a:gdLst>
                <a:gd name="connsiteX0" fmla="*/ 869950 w 869950"/>
                <a:gd name="connsiteY0" fmla="*/ 400050 h 400050"/>
                <a:gd name="connsiteX1" fmla="*/ 762000 w 869950"/>
                <a:gd name="connsiteY1" fmla="*/ 165100 h 400050"/>
                <a:gd name="connsiteX2" fmla="*/ 0 w 86995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9950" h="400050">
                  <a:moveTo>
                    <a:pt x="869950" y="400050"/>
                  </a:moveTo>
                  <a:lnTo>
                    <a:pt x="762000" y="1651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Forme libre : forme 26">
              <a:extLst>
                <a:ext uri="{FF2B5EF4-FFF2-40B4-BE49-F238E27FC236}">
                  <a16:creationId xmlns:a16="http://schemas.microsoft.com/office/drawing/2014/main" id="{A2BE6AF7-69D4-49C8-BBAD-1CF89E64BBBE}"/>
                </a:ext>
              </a:extLst>
            </p:cNvPr>
            <p:cNvSpPr/>
            <p:nvPr/>
          </p:nvSpPr>
          <p:spPr>
            <a:xfrm>
              <a:off x="2654300" y="2889250"/>
              <a:ext cx="546100" cy="469900"/>
            </a:xfrm>
            <a:custGeom>
              <a:avLst/>
              <a:gdLst>
                <a:gd name="connsiteX0" fmla="*/ 95250 w 546100"/>
                <a:gd name="connsiteY0" fmla="*/ 469900 h 469900"/>
                <a:gd name="connsiteX1" fmla="*/ 0 w 546100"/>
                <a:gd name="connsiteY1" fmla="*/ 184150 h 469900"/>
                <a:gd name="connsiteX2" fmla="*/ 266700 w 546100"/>
                <a:gd name="connsiteY2" fmla="*/ 0 h 469900"/>
                <a:gd name="connsiteX3" fmla="*/ 546100 w 546100"/>
                <a:gd name="connsiteY3" fmla="*/ 1270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469900">
                  <a:moveTo>
                    <a:pt x="95250" y="469900"/>
                  </a:moveTo>
                  <a:lnTo>
                    <a:pt x="0" y="184150"/>
                  </a:lnTo>
                  <a:lnTo>
                    <a:pt x="266700" y="0"/>
                  </a:lnTo>
                  <a:lnTo>
                    <a:pt x="546100" y="127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Forme libre : forme 27">
              <a:extLst>
                <a:ext uri="{FF2B5EF4-FFF2-40B4-BE49-F238E27FC236}">
                  <a16:creationId xmlns:a16="http://schemas.microsoft.com/office/drawing/2014/main" id="{20A21E12-620D-44DE-BBD0-658403A660CB}"/>
                </a:ext>
              </a:extLst>
            </p:cNvPr>
            <p:cNvSpPr/>
            <p:nvPr/>
          </p:nvSpPr>
          <p:spPr>
            <a:xfrm>
              <a:off x="1435100" y="2101850"/>
              <a:ext cx="1212850" cy="965200"/>
            </a:xfrm>
            <a:custGeom>
              <a:avLst/>
              <a:gdLst>
                <a:gd name="connsiteX0" fmla="*/ 1212850 w 1212850"/>
                <a:gd name="connsiteY0" fmla="*/ 965200 h 965200"/>
                <a:gd name="connsiteX1" fmla="*/ 857250 w 1212850"/>
                <a:gd name="connsiteY1" fmla="*/ 558800 h 965200"/>
                <a:gd name="connsiteX2" fmla="*/ 469900 w 1212850"/>
                <a:gd name="connsiteY2" fmla="*/ 266700 h 965200"/>
                <a:gd name="connsiteX3" fmla="*/ 101600 w 1212850"/>
                <a:gd name="connsiteY3" fmla="*/ 0 h 965200"/>
                <a:gd name="connsiteX4" fmla="*/ 0 w 1212850"/>
                <a:gd name="connsiteY4" fmla="*/ 1270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2850" h="965200">
                  <a:moveTo>
                    <a:pt x="1212850" y="965200"/>
                  </a:moveTo>
                  <a:lnTo>
                    <a:pt x="857250" y="558800"/>
                  </a:lnTo>
                  <a:lnTo>
                    <a:pt x="469900" y="266700"/>
                  </a:lnTo>
                  <a:lnTo>
                    <a:pt x="101600" y="0"/>
                  </a:lnTo>
                  <a:lnTo>
                    <a:pt x="0" y="127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CBE9F65F-9760-495B-A26D-8A1A421E8FB5}"/>
                </a:ext>
              </a:extLst>
            </p:cNvPr>
            <p:cNvSpPr/>
            <p:nvPr/>
          </p:nvSpPr>
          <p:spPr>
            <a:xfrm>
              <a:off x="2406650" y="2590800"/>
              <a:ext cx="311150" cy="292100"/>
            </a:xfrm>
            <a:custGeom>
              <a:avLst/>
              <a:gdLst>
                <a:gd name="connsiteX0" fmla="*/ 88900 w 311150"/>
                <a:gd name="connsiteY0" fmla="*/ 292100 h 292100"/>
                <a:gd name="connsiteX1" fmla="*/ 311150 w 311150"/>
                <a:gd name="connsiteY1" fmla="*/ 107950 h 292100"/>
                <a:gd name="connsiteX2" fmla="*/ 209550 w 311150"/>
                <a:gd name="connsiteY2" fmla="*/ 0 h 292100"/>
                <a:gd name="connsiteX3" fmla="*/ 0 w 311150"/>
                <a:gd name="connsiteY3" fmla="*/ 177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150" h="292100">
                  <a:moveTo>
                    <a:pt x="88900" y="292100"/>
                  </a:moveTo>
                  <a:lnTo>
                    <a:pt x="311150" y="107950"/>
                  </a:lnTo>
                  <a:lnTo>
                    <a:pt x="209550" y="0"/>
                  </a:lnTo>
                  <a:lnTo>
                    <a:pt x="0" y="1778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Forme libre : forme 29">
              <a:extLst>
                <a:ext uri="{FF2B5EF4-FFF2-40B4-BE49-F238E27FC236}">
                  <a16:creationId xmlns:a16="http://schemas.microsoft.com/office/drawing/2014/main" id="{09180F43-DD28-41A5-A104-CA09B4DE25FA}"/>
                </a:ext>
              </a:extLst>
            </p:cNvPr>
            <p:cNvSpPr/>
            <p:nvPr/>
          </p:nvSpPr>
          <p:spPr>
            <a:xfrm>
              <a:off x="2355850" y="2336800"/>
              <a:ext cx="488950" cy="387350"/>
            </a:xfrm>
            <a:custGeom>
              <a:avLst/>
              <a:gdLst>
                <a:gd name="connsiteX0" fmla="*/ 0 w 488950"/>
                <a:gd name="connsiteY0" fmla="*/ 387350 h 387350"/>
                <a:gd name="connsiteX1" fmla="*/ 488950 w 488950"/>
                <a:gd name="connsiteY1" fmla="*/ 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8950" h="387350">
                  <a:moveTo>
                    <a:pt x="0" y="387350"/>
                  </a:moveTo>
                  <a:lnTo>
                    <a:pt x="4889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id="{EA713BF9-A46F-4805-BF88-743FA80E9104}"/>
                </a:ext>
              </a:extLst>
            </p:cNvPr>
            <p:cNvSpPr/>
            <p:nvPr/>
          </p:nvSpPr>
          <p:spPr>
            <a:xfrm>
              <a:off x="2228850" y="2076450"/>
              <a:ext cx="939800" cy="520700"/>
            </a:xfrm>
            <a:custGeom>
              <a:avLst/>
              <a:gdLst>
                <a:gd name="connsiteX0" fmla="*/ 0 w 939800"/>
                <a:gd name="connsiteY0" fmla="*/ 520700 h 520700"/>
                <a:gd name="connsiteX1" fmla="*/ 520700 w 939800"/>
                <a:gd name="connsiteY1" fmla="*/ 107950 h 520700"/>
                <a:gd name="connsiteX2" fmla="*/ 869950 w 939800"/>
                <a:gd name="connsiteY2" fmla="*/ 0 h 520700"/>
                <a:gd name="connsiteX3" fmla="*/ 939800 w 939800"/>
                <a:gd name="connsiteY3" fmla="*/ 13335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9800" h="520700">
                  <a:moveTo>
                    <a:pt x="0" y="520700"/>
                  </a:moveTo>
                  <a:lnTo>
                    <a:pt x="520700" y="107950"/>
                  </a:lnTo>
                  <a:lnTo>
                    <a:pt x="869950" y="0"/>
                  </a:lnTo>
                  <a:lnTo>
                    <a:pt x="939800" y="133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Forme libre : forme 31">
              <a:extLst>
                <a:ext uri="{FF2B5EF4-FFF2-40B4-BE49-F238E27FC236}">
                  <a16:creationId xmlns:a16="http://schemas.microsoft.com/office/drawing/2014/main" id="{1CE4BD37-4926-4309-9CA6-94FF9B418477}"/>
                </a:ext>
              </a:extLst>
            </p:cNvPr>
            <p:cNvSpPr/>
            <p:nvPr/>
          </p:nvSpPr>
          <p:spPr>
            <a:xfrm>
              <a:off x="2108200" y="1955800"/>
              <a:ext cx="996950" cy="552450"/>
            </a:xfrm>
            <a:custGeom>
              <a:avLst/>
              <a:gdLst>
                <a:gd name="connsiteX0" fmla="*/ 0 w 996950"/>
                <a:gd name="connsiteY0" fmla="*/ 552450 h 552450"/>
                <a:gd name="connsiteX1" fmla="*/ 546100 w 996950"/>
                <a:gd name="connsiteY1" fmla="*/ 95250 h 552450"/>
                <a:gd name="connsiteX2" fmla="*/ 933450 w 996950"/>
                <a:gd name="connsiteY2" fmla="*/ 0 h 552450"/>
                <a:gd name="connsiteX3" fmla="*/ 996950 w 996950"/>
                <a:gd name="connsiteY3" fmla="*/ 1206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950" h="552450">
                  <a:moveTo>
                    <a:pt x="0" y="552450"/>
                  </a:moveTo>
                  <a:lnTo>
                    <a:pt x="546100" y="95250"/>
                  </a:lnTo>
                  <a:lnTo>
                    <a:pt x="933450" y="0"/>
                  </a:lnTo>
                  <a:lnTo>
                    <a:pt x="996950" y="120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1D39BE42-2B0C-4505-9537-3EAF69B9626B}"/>
                </a:ext>
              </a:extLst>
            </p:cNvPr>
            <p:cNvSpPr/>
            <p:nvPr/>
          </p:nvSpPr>
          <p:spPr>
            <a:xfrm>
              <a:off x="1905000" y="1797050"/>
              <a:ext cx="1136650" cy="565150"/>
            </a:xfrm>
            <a:custGeom>
              <a:avLst/>
              <a:gdLst>
                <a:gd name="connsiteX0" fmla="*/ 0 w 1136650"/>
                <a:gd name="connsiteY0" fmla="*/ 565150 h 565150"/>
                <a:gd name="connsiteX1" fmla="*/ 558800 w 1136650"/>
                <a:gd name="connsiteY1" fmla="*/ 114300 h 565150"/>
                <a:gd name="connsiteX2" fmla="*/ 1047750 w 1136650"/>
                <a:gd name="connsiteY2" fmla="*/ 0 h 565150"/>
                <a:gd name="connsiteX3" fmla="*/ 1136650 w 1136650"/>
                <a:gd name="connsiteY3" fmla="*/ 152400 h 56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6650" h="565150">
                  <a:moveTo>
                    <a:pt x="0" y="565150"/>
                  </a:moveTo>
                  <a:lnTo>
                    <a:pt x="558800" y="114300"/>
                  </a:lnTo>
                  <a:lnTo>
                    <a:pt x="1047750" y="0"/>
                  </a:lnTo>
                  <a:lnTo>
                    <a:pt x="1136650" y="152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247EAEC2-FAC3-4DCC-B85F-A368CB3724D8}"/>
                </a:ext>
              </a:extLst>
            </p:cNvPr>
            <p:cNvSpPr/>
            <p:nvPr/>
          </p:nvSpPr>
          <p:spPr>
            <a:xfrm>
              <a:off x="1739900" y="1644650"/>
              <a:ext cx="1206500" cy="596900"/>
            </a:xfrm>
            <a:custGeom>
              <a:avLst/>
              <a:gdLst>
                <a:gd name="connsiteX0" fmla="*/ 0 w 1206500"/>
                <a:gd name="connsiteY0" fmla="*/ 596900 h 596900"/>
                <a:gd name="connsiteX1" fmla="*/ 622300 w 1206500"/>
                <a:gd name="connsiteY1" fmla="*/ 107950 h 596900"/>
                <a:gd name="connsiteX2" fmla="*/ 1155700 w 1206500"/>
                <a:gd name="connsiteY2" fmla="*/ 0 h 596900"/>
                <a:gd name="connsiteX3" fmla="*/ 1206500 w 1206500"/>
                <a:gd name="connsiteY3" fmla="*/ 13970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6500" h="596900">
                  <a:moveTo>
                    <a:pt x="0" y="596900"/>
                  </a:moveTo>
                  <a:lnTo>
                    <a:pt x="622300" y="107950"/>
                  </a:lnTo>
                  <a:lnTo>
                    <a:pt x="1155700" y="0"/>
                  </a:lnTo>
                  <a:lnTo>
                    <a:pt x="1206500" y="139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0037A7BF-736D-4A27-96B5-14802475559B}"/>
                </a:ext>
              </a:extLst>
            </p:cNvPr>
            <p:cNvSpPr/>
            <p:nvPr/>
          </p:nvSpPr>
          <p:spPr>
            <a:xfrm>
              <a:off x="1612900" y="1524000"/>
              <a:ext cx="1289050" cy="628650"/>
            </a:xfrm>
            <a:custGeom>
              <a:avLst/>
              <a:gdLst>
                <a:gd name="connsiteX0" fmla="*/ 0 w 1289050"/>
                <a:gd name="connsiteY0" fmla="*/ 628650 h 628650"/>
                <a:gd name="connsiteX1" fmla="*/ 641350 w 1289050"/>
                <a:gd name="connsiteY1" fmla="*/ 101600 h 628650"/>
                <a:gd name="connsiteX2" fmla="*/ 1231900 w 1289050"/>
                <a:gd name="connsiteY2" fmla="*/ 0 h 628650"/>
                <a:gd name="connsiteX3" fmla="*/ 1289050 w 1289050"/>
                <a:gd name="connsiteY3" fmla="*/ 11430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050" h="628650">
                  <a:moveTo>
                    <a:pt x="0" y="628650"/>
                  </a:moveTo>
                  <a:lnTo>
                    <a:pt x="641350" y="101600"/>
                  </a:lnTo>
                  <a:lnTo>
                    <a:pt x="1231900" y="0"/>
                  </a:lnTo>
                  <a:lnTo>
                    <a:pt x="1289050" y="114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5EA31147-9F76-4E61-BB13-671E941045DF}"/>
                </a:ext>
              </a:extLst>
            </p:cNvPr>
            <p:cNvSpPr/>
            <p:nvPr/>
          </p:nvSpPr>
          <p:spPr>
            <a:xfrm>
              <a:off x="1536700" y="1454150"/>
              <a:ext cx="1320800" cy="647700"/>
            </a:xfrm>
            <a:custGeom>
              <a:avLst/>
              <a:gdLst>
                <a:gd name="connsiteX0" fmla="*/ 0 w 1320800"/>
                <a:gd name="connsiteY0" fmla="*/ 647700 h 647700"/>
                <a:gd name="connsiteX1" fmla="*/ 647700 w 1320800"/>
                <a:gd name="connsiteY1" fmla="*/ 88900 h 647700"/>
                <a:gd name="connsiteX2" fmla="*/ 1270000 w 1320800"/>
                <a:gd name="connsiteY2" fmla="*/ 0 h 647700"/>
                <a:gd name="connsiteX3" fmla="*/ 1320800 w 1320800"/>
                <a:gd name="connsiteY3" fmla="*/ 635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800" h="647700">
                  <a:moveTo>
                    <a:pt x="0" y="647700"/>
                  </a:moveTo>
                  <a:lnTo>
                    <a:pt x="647700" y="88900"/>
                  </a:lnTo>
                  <a:lnTo>
                    <a:pt x="1270000" y="0"/>
                  </a:lnTo>
                  <a:lnTo>
                    <a:pt x="1320800" y="63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75235066-505E-46F4-8165-0B80A7377B99}"/>
                </a:ext>
              </a:extLst>
            </p:cNvPr>
            <p:cNvSpPr/>
            <p:nvPr/>
          </p:nvSpPr>
          <p:spPr>
            <a:xfrm>
              <a:off x="1257300" y="1701800"/>
              <a:ext cx="628650" cy="368300"/>
            </a:xfrm>
            <a:custGeom>
              <a:avLst/>
              <a:gdLst>
                <a:gd name="connsiteX0" fmla="*/ 0 w 628650"/>
                <a:gd name="connsiteY0" fmla="*/ 368300 h 368300"/>
                <a:gd name="connsiteX1" fmla="*/ 247650 w 628650"/>
                <a:gd name="connsiteY1" fmla="*/ 298450 h 368300"/>
                <a:gd name="connsiteX2" fmla="*/ 298450 w 628650"/>
                <a:gd name="connsiteY2" fmla="*/ 0 h 368300"/>
                <a:gd name="connsiteX3" fmla="*/ 628650 w 628650"/>
                <a:gd name="connsiteY3" fmla="*/ 1016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650" h="368300">
                  <a:moveTo>
                    <a:pt x="0" y="368300"/>
                  </a:moveTo>
                  <a:lnTo>
                    <a:pt x="247650" y="298450"/>
                  </a:lnTo>
                  <a:lnTo>
                    <a:pt x="298450" y="0"/>
                  </a:lnTo>
                  <a:lnTo>
                    <a:pt x="628650" y="101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8FD95710-2AC6-4DF0-AACB-70763D58F40D}"/>
                </a:ext>
              </a:extLst>
            </p:cNvPr>
            <p:cNvSpPr/>
            <p:nvPr/>
          </p:nvSpPr>
          <p:spPr>
            <a:xfrm>
              <a:off x="1162050" y="1435100"/>
              <a:ext cx="387350" cy="266700"/>
            </a:xfrm>
            <a:custGeom>
              <a:avLst/>
              <a:gdLst>
                <a:gd name="connsiteX0" fmla="*/ 387350 w 387350"/>
                <a:gd name="connsiteY0" fmla="*/ 266700 h 266700"/>
                <a:gd name="connsiteX1" fmla="*/ 279400 w 387350"/>
                <a:gd name="connsiteY1" fmla="*/ 25400 h 266700"/>
                <a:gd name="connsiteX2" fmla="*/ 0 w 38735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7350" h="266700">
                  <a:moveTo>
                    <a:pt x="387350" y="266700"/>
                  </a:moveTo>
                  <a:lnTo>
                    <a:pt x="279400" y="254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415C7404-187F-4963-97AC-6EACC33A1987}"/>
                </a:ext>
              </a:extLst>
            </p:cNvPr>
            <p:cNvSpPr/>
            <p:nvPr/>
          </p:nvSpPr>
          <p:spPr>
            <a:xfrm>
              <a:off x="1447800" y="1111250"/>
              <a:ext cx="730250" cy="425450"/>
            </a:xfrm>
            <a:custGeom>
              <a:avLst/>
              <a:gdLst>
                <a:gd name="connsiteX0" fmla="*/ 0 w 730250"/>
                <a:gd name="connsiteY0" fmla="*/ 342900 h 425450"/>
                <a:gd name="connsiteX1" fmla="*/ 247650 w 730250"/>
                <a:gd name="connsiteY1" fmla="*/ 0 h 425450"/>
                <a:gd name="connsiteX2" fmla="*/ 679450 w 730250"/>
                <a:gd name="connsiteY2" fmla="*/ 234950 h 425450"/>
                <a:gd name="connsiteX3" fmla="*/ 730250 w 730250"/>
                <a:gd name="connsiteY3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0" h="425450">
                  <a:moveTo>
                    <a:pt x="0" y="342900"/>
                  </a:moveTo>
                  <a:lnTo>
                    <a:pt x="247650" y="0"/>
                  </a:lnTo>
                  <a:lnTo>
                    <a:pt x="679450" y="234950"/>
                  </a:lnTo>
                  <a:lnTo>
                    <a:pt x="730250" y="4254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5435E650-7A9F-4509-9AA2-10895F556471}"/>
                </a:ext>
              </a:extLst>
            </p:cNvPr>
            <p:cNvSpPr/>
            <p:nvPr/>
          </p:nvSpPr>
          <p:spPr>
            <a:xfrm>
              <a:off x="1689100" y="946150"/>
              <a:ext cx="0" cy="171450"/>
            </a:xfrm>
            <a:custGeom>
              <a:avLst/>
              <a:gdLst>
                <a:gd name="connsiteX0" fmla="*/ 0 w 0"/>
                <a:gd name="connsiteY0" fmla="*/ 171450 h 171450"/>
                <a:gd name="connsiteX1" fmla="*/ 0 w 0"/>
                <a:gd name="connsiteY1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1450">
                  <a:moveTo>
                    <a:pt x="0" y="17145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Forme libre : forme 40">
              <a:extLst>
                <a:ext uri="{FF2B5EF4-FFF2-40B4-BE49-F238E27FC236}">
                  <a16:creationId xmlns:a16="http://schemas.microsoft.com/office/drawing/2014/main" id="{2AB4CC14-A1FD-41EF-86D9-E899B29DA663}"/>
                </a:ext>
              </a:extLst>
            </p:cNvPr>
            <p:cNvSpPr/>
            <p:nvPr/>
          </p:nvSpPr>
          <p:spPr>
            <a:xfrm>
              <a:off x="1968500" y="946150"/>
              <a:ext cx="457200" cy="304800"/>
            </a:xfrm>
            <a:custGeom>
              <a:avLst/>
              <a:gdLst>
                <a:gd name="connsiteX0" fmla="*/ 0 w 457200"/>
                <a:gd name="connsiteY0" fmla="*/ 304800 h 304800"/>
                <a:gd name="connsiteX1" fmla="*/ 457200 w 457200"/>
                <a:gd name="connsiteY1" fmla="*/ 69850 h 304800"/>
                <a:gd name="connsiteX2" fmla="*/ 387350 w 457200"/>
                <a:gd name="connsiteY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304800">
                  <a:moveTo>
                    <a:pt x="0" y="304800"/>
                  </a:moveTo>
                  <a:lnTo>
                    <a:pt x="457200" y="69850"/>
                  </a:lnTo>
                  <a:lnTo>
                    <a:pt x="3873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F0779B20-F94E-48DA-B851-44D7139F0356}"/>
                </a:ext>
              </a:extLst>
            </p:cNvPr>
            <p:cNvSpPr/>
            <p:nvPr/>
          </p:nvSpPr>
          <p:spPr>
            <a:xfrm>
              <a:off x="2127250" y="946150"/>
              <a:ext cx="508000" cy="400050"/>
            </a:xfrm>
            <a:custGeom>
              <a:avLst/>
              <a:gdLst>
                <a:gd name="connsiteX0" fmla="*/ 0 w 508000"/>
                <a:gd name="connsiteY0" fmla="*/ 400050 h 400050"/>
                <a:gd name="connsiteX1" fmla="*/ 508000 w 508000"/>
                <a:gd name="connsiteY1" fmla="*/ 120650 h 400050"/>
                <a:gd name="connsiteX2" fmla="*/ 400050 w 50800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000" h="400050">
                  <a:moveTo>
                    <a:pt x="0" y="400050"/>
                  </a:moveTo>
                  <a:lnTo>
                    <a:pt x="508000" y="120650"/>
                  </a:lnTo>
                  <a:lnTo>
                    <a:pt x="4000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B252E1DD-C179-4869-B75D-DCA9BC133966}"/>
                </a:ext>
              </a:extLst>
            </p:cNvPr>
            <p:cNvSpPr/>
            <p:nvPr/>
          </p:nvSpPr>
          <p:spPr>
            <a:xfrm>
              <a:off x="2159000" y="1060450"/>
              <a:ext cx="565150" cy="400050"/>
            </a:xfrm>
            <a:custGeom>
              <a:avLst/>
              <a:gdLst>
                <a:gd name="connsiteX0" fmla="*/ 0 w 565150"/>
                <a:gd name="connsiteY0" fmla="*/ 400050 h 400050"/>
                <a:gd name="connsiteX1" fmla="*/ 565150 w 565150"/>
                <a:gd name="connsiteY1" fmla="*/ 222250 h 400050"/>
                <a:gd name="connsiteX2" fmla="*/ 476250 w 56515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5150" h="400050">
                  <a:moveTo>
                    <a:pt x="0" y="400050"/>
                  </a:moveTo>
                  <a:lnTo>
                    <a:pt x="565150" y="222250"/>
                  </a:lnTo>
                  <a:lnTo>
                    <a:pt x="4762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126F15A0-A062-40C6-B922-E851291D22CB}"/>
                </a:ext>
              </a:extLst>
            </p:cNvPr>
            <p:cNvSpPr/>
            <p:nvPr/>
          </p:nvSpPr>
          <p:spPr>
            <a:xfrm>
              <a:off x="2804160" y="883920"/>
              <a:ext cx="213360" cy="571500"/>
            </a:xfrm>
            <a:custGeom>
              <a:avLst/>
              <a:gdLst>
                <a:gd name="connsiteX0" fmla="*/ 213360 w 213360"/>
                <a:gd name="connsiteY0" fmla="*/ 0 h 571500"/>
                <a:gd name="connsiteX1" fmla="*/ 38100 w 213360"/>
                <a:gd name="connsiteY1" fmla="*/ 396240 h 571500"/>
                <a:gd name="connsiteX2" fmla="*/ 0 w 213360"/>
                <a:gd name="connsiteY2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3360" h="571500">
                  <a:moveTo>
                    <a:pt x="213360" y="0"/>
                  </a:moveTo>
                  <a:lnTo>
                    <a:pt x="38100" y="396240"/>
                  </a:lnTo>
                  <a:lnTo>
                    <a:pt x="0" y="571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7C73B10E-4DB1-4627-878B-E6443659F630}"/>
                </a:ext>
              </a:extLst>
            </p:cNvPr>
            <p:cNvSpPr/>
            <p:nvPr/>
          </p:nvSpPr>
          <p:spPr>
            <a:xfrm>
              <a:off x="2720340" y="1264920"/>
              <a:ext cx="129540" cy="15240"/>
            </a:xfrm>
            <a:custGeom>
              <a:avLst/>
              <a:gdLst>
                <a:gd name="connsiteX0" fmla="*/ 0 w 129540"/>
                <a:gd name="connsiteY0" fmla="*/ 0 h 15240"/>
                <a:gd name="connsiteX1" fmla="*/ 129540 w 129540"/>
                <a:gd name="connsiteY1" fmla="*/ 15240 h 1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540" h="15240">
                  <a:moveTo>
                    <a:pt x="0" y="0"/>
                  </a:moveTo>
                  <a:lnTo>
                    <a:pt x="129540" y="1524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Forme libre : forme 49">
              <a:extLst>
                <a:ext uri="{FF2B5EF4-FFF2-40B4-BE49-F238E27FC236}">
                  <a16:creationId xmlns:a16="http://schemas.microsoft.com/office/drawing/2014/main" id="{3445BE01-341F-4483-AF9A-58BCE381E60F}"/>
                </a:ext>
              </a:extLst>
            </p:cNvPr>
            <p:cNvSpPr/>
            <p:nvPr/>
          </p:nvSpPr>
          <p:spPr>
            <a:xfrm>
              <a:off x="3041650" y="1746250"/>
              <a:ext cx="431800" cy="374650"/>
            </a:xfrm>
            <a:custGeom>
              <a:avLst/>
              <a:gdLst>
                <a:gd name="connsiteX0" fmla="*/ 0 w 431800"/>
                <a:gd name="connsiteY0" fmla="*/ 203200 h 374650"/>
                <a:gd name="connsiteX1" fmla="*/ 158750 w 431800"/>
                <a:gd name="connsiteY1" fmla="*/ 0 h 374650"/>
                <a:gd name="connsiteX2" fmla="*/ 431800 w 431800"/>
                <a:gd name="connsiteY2" fmla="*/ 0 h 374650"/>
                <a:gd name="connsiteX3" fmla="*/ 425450 w 431800"/>
                <a:gd name="connsiteY3" fmla="*/ 374650 h 37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374650">
                  <a:moveTo>
                    <a:pt x="0" y="203200"/>
                  </a:moveTo>
                  <a:lnTo>
                    <a:pt x="158750" y="0"/>
                  </a:lnTo>
                  <a:lnTo>
                    <a:pt x="431800" y="0"/>
                  </a:lnTo>
                  <a:lnTo>
                    <a:pt x="425450" y="374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Forme libre : forme 50">
              <a:extLst>
                <a:ext uri="{FF2B5EF4-FFF2-40B4-BE49-F238E27FC236}">
                  <a16:creationId xmlns:a16="http://schemas.microsoft.com/office/drawing/2014/main" id="{6EBB2DA6-EC66-4205-95B0-02CD185BA5F8}"/>
                </a:ext>
              </a:extLst>
            </p:cNvPr>
            <p:cNvSpPr/>
            <p:nvPr/>
          </p:nvSpPr>
          <p:spPr>
            <a:xfrm>
              <a:off x="3352800" y="1612900"/>
              <a:ext cx="520700" cy="241300"/>
            </a:xfrm>
            <a:custGeom>
              <a:avLst/>
              <a:gdLst>
                <a:gd name="connsiteX0" fmla="*/ 520700 w 520700"/>
                <a:gd name="connsiteY0" fmla="*/ 241300 h 241300"/>
                <a:gd name="connsiteX1" fmla="*/ 184150 w 520700"/>
                <a:gd name="connsiteY1" fmla="*/ 0 h 241300"/>
                <a:gd name="connsiteX2" fmla="*/ 0 w 520700"/>
                <a:gd name="connsiteY2" fmla="*/ 12065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241300">
                  <a:moveTo>
                    <a:pt x="520700" y="241300"/>
                  </a:moveTo>
                  <a:lnTo>
                    <a:pt x="184150" y="0"/>
                  </a:lnTo>
                  <a:lnTo>
                    <a:pt x="0" y="1206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Forme libre : forme 51">
              <a:extLst>
                <a:ext uri="{FF2B5EF4-FFF2-40B4-BE49-F238E27FC236}">
                  <a16:creationId xmlns:a16="http://schemas.microsoft.com/office/drawing/2014/main" id="{E17BFD68-E20B-4B19-B7CF-054E265AABCC}"/>
                </a:ext>
              </a:extLst>
            </p:cNvPr>
            <p:cNvSpPr/>
            <p:nvPr/>
          </p:nvSpPr>
          <p:spPr>
            <a:xfrm>
              <a:off x="2895600" y="1162050"/>
              <a:ext cx="374650" cy="584200"/>
            </a:xfrm>
            <a:custGeom>
              <a:avLst/>
              <a:gdLst>
                <a:gd name="connsiteX0" fmla="*/ 0 w 374650"/>
                <a:gd name="connsiteY0" fmla="*/ 0 h 584200"/>
                <a:gd name="connsiteX1" fmla="*/ 374650 w 374650"/>
                <a:gd name="connsiteY1" fmla="*/ 228600 h 584200"/>
                <a:gd name="connsiteX2" fmla="*/ 222250 w 374650"/>
                <a:gd name="connsiteY2" fmla="*/ 438150 h 584200"/>
                <a:gd name="connsiteX3" fmla="*/ 304800 w 374650"/>
                <a:gd name="connsiteY3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650" h="584200">
                  <a:moveTo>
                    <a:pt x="0" y="0"/>
                  </a:moveTo>
                  <a:lnTo>
                    <a:pt x="374650" y="228600"/>
                  </a:lnTo>
                  <a:lnTo>
                    <a:pt x="222250" y="438150"/>
                  </a:lnTo>
                  <a:lnTo>
                    <a:pt x="304800" y="584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Forme libre : forme 52">
              <a:extLst>
                <a:ext uri="{FF2B5EF4-FFF2-40B4-BE49-F238E27FC236}">
                  <a16:creationId xmlns:a16="http://schemas.microsoft.com/office/drawing/2014/main" id="{8C7F7782-D28C-4733-AFC1-B461AEB460D8}"/>
                </a:ext>
              </a:extLst>
            </p:cNvPr>
            <p:cNvSpPr/>
            <p:nvPr/>
          </p:nvSpPr>
          <p:spPr>
            <a:xfrm>
              <a:off x="3117850" y="1085850"/>
              <a:ext cx="495300" cy="533400"/>
            </a:xfrm>
            <a:custGeom>
              <a:avLst/>
              <a:gdLst>
                <a:gd name="connsiteX0" fmla="*/ 431800 w 495300"/>
                <a:gd name="connsiteY0" fmla="*/ 533400 h 533400"/>
                <a:gd name="connsiteX1" fmla="*/ 495300 w 495300"/>
                <a:gd name="connsiteY1" fmla="*/ 133350 h 533400"/>
                <a:gd name="connsiteX2" fmla="*/ 190500 w 495300"/>
                <a:gd name="connsiteY2" fmla="*/ 0 h 533400"/>
                <a:gd name="connsiteX3" fmla="*/ 0 w 495300"/>
                <a:gd name="connsiteY3" fmla="*/ 2095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533400">
                  <a:moveTo>
                    <a:pt x="431800" y="533400"/>
                  </a:moveTo>
                  <a:lnTo>
                    <a:pt x="495300" y="133350"/>
                  </a:lnTo>
                  <a:lnTo>
                    <a:pt x="190500" y="0"/>
                  </a:lnTo>
                  <a:lnTo>
                    <a:pt x="0" y="2095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Forme libre : forme 53">
              <a:extLst>
                <a:ext uri="{FF2B5EF4-FFF2-40B4-BE49-F238E27FC236}">
                  <a16:creationId xmlns:a16="http://schemas.microsoft.com/office/drawing/2014/main" id="{DA87B000-C1EC-47A3-88A6-F94C25036032}"/>
                </a:ext>
              </a:extLst>
            </p:cNvPr>
            <p:cNvSpPr/>
            <p:nvPr/>
          </p:nvSpPr>
          <p:spPr>
            <a:xfrm>
              <a:off x="3327400" y="965200"/>
              <a:ext cx="196850" cy="120650"/>
            </a:xfrm>
            <a:custGeom>
              <a:avLst/>
              <a:gdLst>
                <a:gd name="connsiteX0" fmla="*/ 0 w 196850"/>
                <a:gd name="connsiteY0" fmla="*/ 120650 h 120650"/>
                <a:gd name="connsiteX1" fmla="*/ 0 w 196850"/>
                <a:gd name="connsiteY1" fmla="*/ 120650 h 120650"/>
                <a:gd name="connsiteX2" fmla="*/ 76200 w 196850"/>
                <a:gd name="connsiteY2" fmla="*/ 63500 h 120650"/>
                <a:gd name="connsiteX3" fmla="*/ 139700 w 196850"/>
                <a:gd name="connsiteY3" fmla="*/ 38100 h 120650"/>
                <a:gd name="connsiteX4" fmla="*/ 171450 w 196850"/>
                <a:gd name="connsiteY4" fmla="*/ 25400 h 120650"/>
                <a:gd name="connsiteX5" fmla="*/ 196850 w 196850"/>
                <a:gd name="connsiteY5" fmla="*/ 0 h 120650"/>
                <a:gd name="connsiteX6" fmla="*/ 196850 w 196850"/>
                <a:gd name="connsiteY6" fmla="*/ 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120650">
                  <a:moveTo>
                    <a:pt x="0" y="120650"/>
                  </a:moveTo>
                  <a:lnTo>
                    <a:pt x="0" y="120650"/>
                  </a:lnTo>
                  <a:cubicBezTo>
                    <a:pt x="25400" y="101600"/>
                    <a:pt x="50037" y="81487"/>
                    <a:pt x="76200" y="63500"/>
                  </a:cubicBezTo>
                  <a:cubicBezTo>
                    <a:pt x="95051" y="50540"/>
                    <a:pt x="118814" y="45695"/>
                    <a:pt x="139700" y="38100"/>
                  </a:cubicBezTo>
                  <a:cubicBezTo>
                    <a:pt x="150412" y="34205"/>
                    <a:pt x="160867" y="29633"/>
                    <a:pt x="171450" y="25400"/>
                  </a:cubicBezTo>
                  <a:lnTo>
                    <a:pt x="196850" y="0"/>
                  </a:lnTo>
                  <a:lnTo>
                    <a:pt x="1968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Forme libre : forme 54">
              <a:extLst>
                <a:ext uri="{FF2B5EF4-FFF2-40B4-BE49-F238E27FC236}">
                  <a16:creationId xmlns:a16="http://schemas.microsoft.com/office/drawing/2014/main" id="{CBE6A0BA-468B-472F-A410-D6028A9D26B2}"/>
                </a:ext>
              </a:extLst>
            </p:cNvPr>
            <p:cNvSpPr/>
            <p:nvPr/>
          </p:nvSpPr>
          <p:spPr>
            <a:xfrm>
              <a:off x="3600450" y="1225550"/>
              <a:ext cx="609600" cy="603250"/>
            </a:xfrm>
            <a:custGeom>
              <a:avLst/>
              <a:gdLst>
                <a:gd name="connsiteX0" fmla="*/ 514350 w 609600"/>
                <a:gd name="connsiteY0" fmla="*/ 603250 h 603250"/>
                <a:gd name="connsiteX1" fmla="*/ 476250 w 609600"/>
                <a:gd name="connsiteY1" fmla="*/ 368300 h 603250"/>
                <a:gd name="connsiteX2" fmla="*/ 285750 w 609600"/>
                <a:gd name="connsiteY2" fmla="*/ 368300 h 603250"/>
                <a:gd name="connsiteX3" fmla="*/ 285750 w 609600"/>
                <a:gd name="connsiteY3" fmla="*/ 266700 h 603250"/>
                <a:gd name="connsiteX4" fmla="*/ 609600 w 609600"/>
                <a:gd name="connsiteY4" fmla="*/ 266700 h 603250"/>
                <a:gd name="connsiteX5" fmla="*/ 609600 w 609600"/>
                <a:gd name="connsiteY5" fmla="*/ 127000 h 603250"/>
                <a:gd name="connsiteX6" fmla="*/ 0 w 609600"/>
                <a:gd name="connsiteY6" fmla="*/ 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603250">
                  <a:moveTo>
                    <a:pt x="514350" y="603250"/>
                  </a:moveTo>
                  <a:lnTo>
                    <a:pt x="476250" y="368300"/>
                  </a:lnTo>
                  <a:lnTo>
                    <a:pt x="285750" y="368300"/>
                  </a:lnTo>
                  <a:lnTo>
                    <a:pt x="285750" y="266700"/>
                  </a:lnTo>
                  <a:lnTo>
                    <a:pt x="609600" y="266700"/>
                  </a:lnTo>
                  <a:lnTo>
                    <a:pt x="609600" y="1270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Forme libre : forme 55">
              <a:extLst>
                <a:ext uri="{FF2B5EF4-FFF2-40B4-BE49-F238E27FC236}">
                  <a16:creationId xmlns:a16="http://schemas.microsoft.com/office/drawing/2014/main" id="{0B90CA5D-09F1-46F2-AE16-4EB505279E07}"/>
                </a:ext>
              </a:extLst>
            </p:cNvPr>
            <p:cNvSpPr/>
            <p:nvPr/>
          </p:nvSpPr>
          <p:spPr>
            <a:xfrm>
              <a:off x="4203700" y="952500"/>
              <a:ext cx="298450" cy="400050"/>
            </a:xfrm>
            <a:custGeom>
              <a:avLst/>
              <a:gdLst>
                <a:gd name="connsiteX0" fmla="*/ 0 w 298450"/>
                <a:gd name="connsiteY0" fmla="*/ 400050 h 400050"/>
                <a:gd name="connsiteX1" fmla="*/ 298450 w 298450"/>
                <a:gd name="connsiteY1" fmla="*/ 254000 h 400050"/>
                <a:gd name="connsiteX2" fmla="*/ 190500 w 298450"/>
                <a:gd name="connsiteY2" fmla="*/ 57150 h 400050"/>
                <a:gd name="connsiteX3" fmla="*/ 107950 w 298450"/>
                <a:gd name="connsiteY3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450" h="400050">
                  <a:moveTo>
                    <a:pt x="0" y="400050"/>
                  </a:moveTo>
                  <a:lnTo>
                    <a:pt x="298450" y="254000"/>
                  </a:lnTo>
                  <a:lnTo>
                    <a:pt x="190500" y="57150"/>
                  </a:lnTo>
                  <a:lnTo>
                    <a:pt x="1079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Forme libre : forme 56">
              <a:extLst>
                <a:ext uri="{FF2B5EF4-FFF2-40B4-BE49-F238E27FC236}">
                  <a16:creationId xmlns:a16="http://schemas.microsoft.com/office/drawing/2014/main" id="{7ACA5F0A-B0BD-4B2C-9417-C2C6FC09B052}"/>
                </a:ext>
              </a:extLst>
            </p:cNvPr>
            <p:cNvSpPr/>
            <p:nvPr/>
          </p:nvSpPr>
          <p:spPr>
            <a:xfrm>
              <a:off x="4210050" y="1485900"/>
              <a:ext cx="120650" cy="349250"/>
            </a:xfrm>
            <a:custGeom>
              <a:avLst/>
              <a:gdLst>
                <a:gd name="connsiteX0" fmla="*/ 50800 w 120650"/>
                <a:gd name="connsiteY0" fmla="*/ 349250 h 349250"/>
                <a:gd name="connsiteX1" fmla="*/ 120650 w 120650"/>
                <a:gd name="connsiteY1" fmla="*/ 76200 h 349250"/>
                <a:gd name="connsiteX2" fmla="*/ 0 w 120650"/>
                <a:gd name="connsiteY2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349250">
                  <a:moveTo>
                    <a:pt x="50800" y="349250"/>
                  </a:moveTo>
                  <a:lnTo>
                    <a:pt x="120650" y="762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Forme libre : forme 57">
              <a:extLst>
                <a:ext uri="{FF2B5EF4-FFF2-40B4-BE49-F238E27FC236}">
                  <a16:creationId xmlns:a16="http://schemas.microsoft.com/office/drawing/2014/main" id="{4D05AB17-2413-4555-8C10-DC24CE14EC2B}"/>
                </a:ext>
              </a:extLst>
            </p:cNvPr>
            <p:cNvSpPr/>
            <p:nvPr/>
          </p:nvSpPr>
          <p:spPr>
            <a:xfrm>
              <a:off x="4476750" y="1219200"/>
              <a:ext cx="171450" cy="666750"/>
            </a:xfrm>
            <a:custGeom>
              <a:avLst/>
              <a:gdLst>
                <a:gd name="connsiteX0" fmla="*/ 0 w 171450"/>
                <a:gd name="connsiteY0" fmla="*/ 0 h 666750"/>
                <a:gd name="connsiteX1" fmla="*/ 171450 w 171450"/>
                <a:gd name="connsiteY1" fmla="*/ 298450 h 666750"/>
                <a:gd name="connsiteX2" fmla="*/ 12700 w 171450"/>
                <a:gd name="connsiteY2" fmla="*/ 6667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666750">
                  <a:moveTo>
                    <a:pt x="0" y="0"/>
                  </a:moveTo>
                  <a:lnTo>
                    <a:pt x="171450" y="298450"/>
                  </a:lnTo>
                  <a:lnTo>
                    <a:pt x="12700" y="6667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Forme libre : forme 58">
              <a:extLst>
                <a:ext uri="{FF2B5EF4-FFF2-40B4-BE49-F238E27FC236}">
                  <a16:creationId xmlns:a16="http://schemas.microsoft.com/office/drawing/2014/main" id="{41AFABBE-3348-42F9-AD85-65A320A987F7}"/>
                </a:ext>
              </a:extLst>
            </p:cNvPr>
            <p:cNvSpPr/>
            <p:nvPr/>
          </p:nvSpPr>
          <p:spPr>
            <a:xfrm>
              <a:off x="4495800" y="1746250"/>
              <a:ext cx="374650" cy="419100"/>
            </a:xfrm>
            <a:custGeom>
              <a:avLst/>
              <a:gdLst>
                <a:gd name="connsiteX0" fmla="*/ 171450 w 374650"/>
                <a:gd name="connsiteY0" fmla="*/ 419100 h 419100"/>
                <a:gd name="connsiteX1" fmla="*/ 374650 w 374650"/>
                <a:gd name="connsiteY1" fmla="*/ 133350 h 419100"/>
                <a:gd name="connsiteX2" fmla="*/ 228600 w 374650"/>
                <a:gd name="connsiteY2" fmla="*/ 0 h 419100"/>
                <a:gd name="connsiteX3" fmla="*/ 0 w 374650"/>
                <a:gd name="connsiteY3" fmla="*/ 1460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650" h="419100">
                  <a:moveTo>
                    <a:pt x="171450" y="419100"/>
                  </a:moveTo>
                  <a:lnTo>
                    <a:pt x="374650" y="133350"/>
                  </a:lnTo>
                  <a:lnTo>
                    <a:pt x="228600" y="0"/>
                  </a:lnTo>
                  <a:lnTo>
                    <a:pt x="0" y="1460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Forme libre : forme 59">
              <a:extLst>
                <a:ext uri="{FF2B5EF4-FFF2-40B4-BE49-F238E27FC236}">
                  <a16:creationId xmlns:a16="http://schemas.microsoft.com/office/drawing/2014/main" id="{3049F854-C7F3-4E88-8A2E-0DFED945C2AF}"/>
                </a:ext>
              </a:extLst>
            </p:cNvPr>
            <p:cNvSpPr/>
            <p:nvPr/>
          </p:nvSpPr>
          <p:spPr>
            <a:xfrm>
              <a:off x="4648200" y="1257300"/>
              <a:ext cx="368300" cy="501650"/>
            </a:xfrm>
            <a:custGeom>
              <a:avLst/>
              <a:gdLst>
                <a:gd name="connsiteX0" fmla="*/ 76200 w 368300"/>
                <a:gd name="connsiteY0" fmla="*/ 501650 h 501650"/>
                <a:gd name="connsiteX1" fmla="*/ 368300 w 368300"/>
                <a:gd name="connsiteY1" fmla="*/ 393700 h 501650"/>
                <a:gd name="connsiteX2" fmla="*/ 330200 w 368300"/>
                <a:gd name="connsiteY2" fmla="*/ 95250 h 501650"/>
                <a:gd name="connsiteX3" fmla="*/ 0 w 368300"/>
                <a:gd name="connsiteY3" fmla="*/ 0 h 501650"/>
                <a:gd name="connsiteX4" fmla="*/ 69850 w 368300"/>
                <a:gd name="connsiteY4" fmla="*/ 234950 h 501650"/>
                <a:gd name="connsiteX5" fmla="*/ 6350 w 368300"/>
                <a:gd name="connsiteY5" fmla="*/ 26035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300" h="501650">
                  <a:moveTo>
                    <a:pt x="76200" y="501650"/>
                  </a:moveTo>
                  <a:lnTo>
                    <a:pt x="368300" y="393700"/>
                  </a:lnTo>
                  <a:lnTo>
                    <a:pt x="330200" y="95250"/>
                  </a:lnTo>
                  <a:lnTo>
                    <a:pt x="0" y="0"/>
                  </a:lnTo>
                  <a:lnTo>
                    <a:pt x="69850" y="234950"/>
                  </a:lnTo>
                  <a:lnTo>
                    <a:pt x="6350" y="260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Forme libre : forme 60">
              <a:extLst>
                <a:ext uri="{FF2B5EF4-FFF2-40B4-BE49-F238E27FC236}">
                  <a16:creationId xmlns:a16="http://schemas.microsoft.com/office/drawing/2014/main" id="{A79A12AD-4AB8-446A-8DD4-9466697E9625}"/>
                </a:ext>
              </a:extLst>
            </p:cNvPr>
            <p:cNvSpPr/>
            <p:nvPr/>
          </p:nvSpPr>
          <p:spPr>
            <a:xfrm>
              <a:off x="4883150" y="1689100"/>
              <a:ext cx="577850" cy="520700"/>
            </a:xfrm>
            <a:custGeom>
              <a:avLst/>
              <a:gdLst>
                <a:gd name="connsiteX0" fmla="*/ 0 w 577850"/>
                <a:gd name="connsiteY0" fmla="*/ 196850 h 520700"/>
                <a:gd name="connsiteX1" fmla="*/ 317500 w 577850"/>
                <a:gd name="connsiteY1" fmla="*/ 0 h 520700"/>
                <a:gd name="connsiteX2" fmla="*/ 577850 w 577850"/>
                <a:gd name="connsiteY2" fmla="*/ 196850 h 520700"/>
                <a:gd name="connsiteX3" fmla="*/ 336550 w 577850"/>
                <a:gd name="connsiteY3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850" h="520700">
                  <a:moveTo>
                    <a:pt x="0" y="196850"/>
                  </a:moveTo>
                  <a:lnTo>
                    <a:pt x="317500" y="0"/>
                  </a:lnTo>
                  <a:lnTo>
                    <a:pt x="577850" y="196850"/>
                  </a:lnTo>
                  <a:lnTo>
                    <a:pt x="336550" y="520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Forme libre : forme 61">
              <a:extLst>
                <a:ext uri="{FF2B5EF4-FFF2-40B4-BE49-F238E27FC236}">
                  <a16:creationId xmlns:a16="http://schemas.microsoft.com/office/drawing/2014/main" id="{A78354AB-9D1F-410E-9260-6F2F17DF8A6C}"/>
                </a:ext>
              </a:extLst>
            </p:cNvPr>
            <p:cNvSpPr/>
            <p:nvPr/>
          </p:nvSpPr>
          <p:spPr>
            <a:xfrm>
              <a:off x="4978400" y="1092200"/>
              <a:ext cx="425450" cy="609600"/>
            </a:xfrm>
            <a:custGeom>
              <a:avLst/>
              <a:gdLst>
                <a:gd name="connsiteX0" fmla="*/ 196850 w 425450"/>
                <a:gd name="connsiteY0" fmla="*/ 609600 h 609600"/>
                <a:gd name="connsiteX1" fmla="*/ 425450 w 425450"/>
                <a:gd name="connsiteY1" fmla="*/ 228600 h 609600"/>
                <a:gd name="connsiteX2" fmla="*/ 57150 w 425450"/>
                <a:gd name="connsiteY2" fmla="*/ 0 h 609600"/>
                <a:gd name="connsiteX3" fmla="*/ 0 w 425450"/>
                <a:gd name="connsiteY3" fmla="*/ 26035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609600">
                  <a:moveTo>
                    <a:pt x="196850" y="609600"/>
                  </a:moveTo>
                  <a:lnTo>
                    <a:pt x="425450" y="228600"/>
                  </a:lnTo>
                  <a:lnTo>
                    <a:pt x="57150" y="0"/>
                  </a:lnTo>
                  <a:lnTo>
                    <a:pt x="0" y="2603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Forme libre : forme 62">
              <a:extLst>
                <a:ext uri="{FF2B5EF4-FFF2-40B4-BE49-F238E27FC236}">
                  <a16:creationId xmlns:a16="http://schemas.microsoft.com/office/drawing/2014/main" id="{1096E2BC-AAD1-4110-B84B-1CDD23AC4A94}"/>
                </a:ext>
              </a:extLst>
            </p:cNvPr>
            <p:cNvSpPr/>
            <p:nvPr/>
          </p:nvSpPr>
          <p:spPr>
            <a:xfrm>
              <a:off x="4787900" y="952500"/>
              <a:ext cx="184150" cy="330200"/>
            </a:xfrm>
            <a:custGeom>
              <a:avLst/>
              <a:gdLst>
                <a:gd name="connsiteX0" fmla="*/ 0 w 184150"/>
                <a:gd name="connsiteY0" fmla="*/ 330200 h 330200"/>
                <a:gd name="connsiteX1" fmla="*/ 184150 w 184150"/>
                <a:gd name="connsiteY1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150" h="330200">
                  <a:moveTo>
                    <a:pt x="0" y="330200"/>
                  </a:moveTo>
                  <a:lnTo>
                    <a:pt x="1841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Forme libre : forme 64">
              <a:extLst>
                <a:ext uri="{FF2B5EF4-FFF2-40B4-BE49-F238E27FC236}">
                  <a16:creationId xmlns:a16="http://schemas.microsoft.com/office/drawing/2014/main" id="{76269A15-1FF6-420A-8711-86DB3A9458C9}"/>
                </a:ext>
              </a:extLst>
            </p:cNvPr>
            <p:cNvSpPr/>
            <p:nvPr/>
          </p:nvSpPr>
          <p:spPr>
            <a:xfrm>
              <a:off x="5403850" y="958850"/>
              <a:ext cx="311150" cy="349250"/>
            </a:xfrm>
            <a:custGeom>
              <a:avLst/>
              <a:gdLst>
                <a:gd name="connsiteX0" fmla="*/ 0 w 311150"/>
                <a:gd name="connsiteY0" fmla="*/ 349250 h 349250"/>
                <a:gd name="connsiteX1" fmla="*/ 311150 w 311150"/>
                <a:gd name="connsiteY1" fmla="*/ 266700 h 349250"/>
                <a:gd name="connsiteX2" fmla="*/ 31750 w 311150"/>
                <a:gd name="connsiteY2" fmla="*/ 146050 h 349250"/>
                <a:gd name="connsiteX3" fmla="*/ 247650 w 311150"/>
                <a:gd name="connsiteY3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150" h="349250">
                  <a:moveTo>
                    <a:pt x="0" y="349250"/>
                  </a:moveTo>
                  <a:lnTo>
                    <a:pt x="311150" y="266700"/>
                  </a:lnTo>
                  <a:lnTo>
                    <a:pt x="31750" y="146050"/>
                  </a:lnTo>
                  <a:lnTo>
                    <a:pt x="2476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Forme libre : forme 65">
              <a:extLst>
                <a:ext uri="{FF2B5EF4-FFF2-40B4-BE49-F238E27FC236}">
                  <a16:creationId xmlns:a16="http://schemas.microsoft.com/office/drawing/2014/main" id="{1071CBB9-DF3E-45CB-BBB0-D14620B281F3}"/>
                </a:ext>
              </a:extLst>
            </p:cNvPr>
            <p:cNvSpPr/>
            <p:nvPr/>
          </p:nvSpPr>
          <p:spPr>
            <a:xfrm>
              <a:off x="5461000" y="1708150"/>
              <a:ext cx="387350" cy="603250"/>
            </a:xfrm>
            <a:custGeom>
              <a:avLst/>
              <a:gdLst>
                <a:gd name="connsiteX0" fmla="*/ 222250 w 387350"/>
                <a:gd name="connsiteY0" fmla="*/ 603250 h 603250"/>
                <a:gd name="connsiteX1" fmla="*/ 387350 w 387350"/>
                <a:gd name="connsiteY1" fmla="*/ 393700 h 603250"/>
                <a:gd name="connsiteX2" fmla="*/ 349250 w 387350"/>
                <a:gd name="connsiteY2" fmla="*/ 57150 h 603250"/>
                <a:gd name="connsiteX3" fmla="*/ 95250 w 387350"/>
                <a:gd name="connsiteY3" fmla="*/ 0 h 603250"/>
                <a:gd name="connsiteX4" fmla="*/ 0 w 387350"/>
                <a:gd name="connsiteY4" fmla="*/ 1841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350" h="603250">
                  <a:moveTo>
                    <a:pt x="222250" y="603250"/>
                  </a:moveTo>
                  <a:lnTo>
                    <a:pt x="387350" y="393700"/>
                  </a:lnTo>
                  <a:lnTo>
                    <a:pt x="349250" y="57150"/>
                  </a:lnTo>
                  <a:lnTo>
                    <a:pt x="95250" y="0"/>
                  </a:lnTo>
                  <a:lnTo>
                    <a:pt x="0" y="1841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Forme libre : forme 66">
              <a:extLst>
                <a:ext uri="{FF2B5EF4-FFF2-40B4-BE49-F238E27FC236}">
                  <a16:creationId xmlns:a16="http://schemas.microsoft.com/office/drawing/2014/main" id="{57DBA9A3-F5F0-4ECB-8416-4621B1A329BF}"/>
                </a:ext>
              </a:extLst>
            </p:cNvPr>
            <p:cNvSpPr/>
            <p:nvPr/>
          </p:nvSpPr>
          <p:spPr>
            <a:xfrm>
              <a:off x="5562600" y="1270000"/>
              <a:ext cx="165100" cy="463550"/>
            </a:xfrm>
            <a:custGeom>
              <a:avLst/>
              <a:gdLst>
                <a:gd name="connsiteX0" fmla="*/ 114300 w 165100"/>
                <a:gd name="connsiteY0" fmla="*/ 463550 h 463550"/>
                <a:gd name="connsiteX1" fmla="*/ 165100 w 165100"/>
                <a:gd name="connsiteY1" fmla="*/ 247650 h 463550"/>
                <a:gd name="connsiteX2" fmla="*/ 0 w 165100"/>
                <a:gd name="connsiteY2" fmla="*/ 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100" h="463550">
                  <a:moveTo>
                    <a:pt x="114300" y="463550"/>
                  </a:moveTo>
                  <a:lnTo>
                    <a:pt x="165100" y="2476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Forme libre : forme 67">
              <a:extLst>
                <a:ext uri="{FF2B5EF4-FFF2-40B4-BE49-F238E27FC236}">
                  <a16:creationId xmlns:a16="http://schemas.microsoft.com/office/drawing/2014/main" id="{ADBE5441-46A3-4CAD-BF88-E4A1E91F6289}"/>
                </a:ext>
              </a:extLst>
            </p:cNvPr>
            <p:cNvSpPr/>
            <p:nvPr/>
          </p:nvSpPr>
          <p:spPr>
            <a:xfrm>
              <a:off x="5842000" y="1911350"/>
              <a:ext cx="450850" cy="660400"/>
            </a:xfrm>
            <a:custGeom>
              <a:avLst/>
              <a:gdLst>
                <a:gd name="connsiteX0" fmla="*/ 0 w 450850"/>
                <a:gd name="connsiteY0" fmla="*/ 190500 h 660400"/>
                <a:gd name="connsiteX1" fmla="*/ 266700 w 450850"/>
                <a:gd name="connsiteY1" fmla="*/ 0 h 660400"/>
                <a:gd name="connsiteX2" fmla="*/ 450850 w 450850"/>
                <a:gd name="connsiteY2" fmla="*/ 127000 h 660400"/>
                <a:gd name="connsiteX3" fmla="*/ 311150 w 450850"/>
                <a:gd name="connsiteY3" fmla="*/ 406400 h 660400"/>
                <a:gd name="connsiteX4" fmla="*/ 450850 w 450850"/>
                <a:gd name="connsiteY4" fmla="*/ 66040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850" h="660400">
                  <a:moveTo>
                    <a:pt x="0" y="190500"/>
                  </a:moveTo>
                  <a:lnTo>
                    <a:pt x="266700" y="0"/>
                  </a:lnTo>
                  <a:lnTo>
                    <a:pt x="450850" y="127000"/>
                  </a:lnTo>
                  <a:lnTo>
                    <a:pt x="311150" y="406400"/>
                  </a:lnTo>
                  <a:lnTo>
                    <a:pt x="450850" y="660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Forme libre : forme 68">
              <a:extLst>
                <a:ext uri="{FF2B5EF4-FFF2-40B4-BE49-F238E27FC236}">
                  <a16:creationId xmlns:a16="http://schemas.microsoft.com/office/drawing/2014/main" id="{886FC84B-A44D-46D6-8CC6-A6FDC05AFB27}"/>
                </a:ext>
              </a:extLst>
            </p:cNvPr>
            <p:cNvSpPr/>
            <p:nvPr/>
          </p:nvSpPr>
          <p:spPr>
            <a:xfrm>
              <a:off x="5816600" y="952500"/>
              <a:ext cx="133350" cy="812800"/>
            </a:xfrm>
            <a:custGeom>
              <a:avLst/>
              <a:gdLst>
                <a:gd name="connsiteX0" fmla="*/ 133350 w 133350"/>
                <a:gd name="connsiteY0" fmla="*/ 0 h 812800"/>
                <a:gd name="connsiteX1" fmla="*/ 0 w 133350"/>
                <a:gd name="connsiteY1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812800">
                  <a:moveTo>
                    <a:pt x="133350" y="0"/>
                  </a:moveTo>
                  <a:lnTo>
                    <a:pt x="0" y="812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Forme libre : forme 69">
              <a:extLst>
                <a:ext uri="{FF2B5EF4-FFF2-40B4-BE49-F238E27FC236}">
                  <a16:creationId xmlns:a16="http://schemas.microsoft.com/office/drawing/2014/main" id="{959BE773-2F39-4CB7-BB5F-B97165D1C4CE}"/>
                </a:ext>
              </a:extLst>
            </p:cNvPr>
            <p:cNvSpPr/>
            <p:nvPr/>
          </p:nvSpPr>
          <p:spPr>
            <a:xfrm>
              <a:off x="5988050" y="952500"/>
              <a:ext cx="146050" cy="1035050"/>
            </a:xfrm>
            <a:custGeom>
              <a:avLst/>
              <a:gdLst>
                <a:gd name="connsiteX0" fmla="*/ 0 w 146050"/>
                <a:gd name="connsiteY0" fmla="*/ 1035050 h 1035050"/>
                <a:gd name="connsiteX1" fmla="*/ 146050 w 146050"/>
                <a:gd name="connsiteY1" fmla="*/ 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050" h="1035050">
                  <a:moveTo>
                    <a:pt x="0" y="1035050"/>
                  </a:moveTo>
                  <a:lnTo>
                    <a:pt x="1460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Forme libre : forme 70">
              <a:extLst>
                <a:ext uri="{FF2B5EF4-FFF2-40B4-BE49-F238E27FC236}">
                  <a16:creationId xmlns:a16="http://schemas.microsoft.com/office/drawing/2014/main" id="{EA01921F-A30D-45B6-AB3D-71CC7F226B2D}"/>
                </a:ext>
              </a:extLst>
            </p:cNvPr>
            <p:cNvSpPr/>
            <p:nvPr/>
          </p:nvSpPr>
          <p:spPr>
            <a:xfrm>
              <a:off x="6184900" y="946150"/>
              <a:ext cx="146050" cy="1016000"/>
            </a:xfrm>
            <a:custGeom>
              <a:avLst/>
              <a:gdLst>
                <a:gd name="connsiteX0" fmla="*/ 0 w 146050"/>
                <a:gd name="connsiteY0" fmla="*/ 1016000 h 1016000"/>
                <a:gd name="connsiteX1" fmla="*/ 146050 w 146050"/>
                <a:gd name="connsiteY1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050" h="1016000">
                  <a:moveTo>
                    <a:pt x="0" y="1016000"/>
                  </a:moveTo>
                  <a:lnTo>
                    <a:pt x="1460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Forme libre : forme 71">
              <a:extLst>
                <a:ext uri="{FF2B5EF4-FFF2-40B4-BE49-F238E27FC236}">
                  <a16:creationId xmlns:a16="http://schemas.microsoft.com/office/drawing/2014/main" id="{F26E19AA-810F-480A-9D91-3312F707C7B3}"/>
                </a:ext>
              </a:extLst>
            </p:cNvPr>
            <p:cNvSpPr/>
            <p:nvPr/>
          </p:nvSpPr>
          <p:spPr>
            <a:xfrm>
              <a:off x="6292850" y="952500"/>
              <a:ext cx="171450" cy="1092200"/>
            </a:xfrm>
            <a:custGeom>
              <a:avLst/>
              <a:gdLst>
                <a:gd name="connsiteX0" fmla="*/ 0 w 171450"/>
                <a:gd name="connsiteY0" fmla="*/ 1092200 h 1092200"/>
                <a:gd name="connsiteX1" fmla="*/ 171450 w 171450"/>
                <a:gd name="connsiteY1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450" h="1092200">
                  <a:moveTo>
                    <a:pt x="0" y="1092200"/>
                  </a:moveTo>
                  <a:lnTo>
                    <a:pt x="1714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Forme libre : forme 72">
              <a:extLst>
                <a:ext uri="{FF2B5EF4-FFF2-40B4-BE49-F238E27FC236}">
                  <a16:creationId xmlns:a16="http://schemas.microsoft.com/office/drawing/2014/main" id="{E2792B49-CAC7-478B-983D-F758C3FB26C9}"/>
                </a:ext>
              </a:extLst>
            </p:cNvPr>
            <p:cNvSpPr/>
            <p:nvPr/>
          </p:nvSpPr>
          <p:spPr>
            <a:xfrm>
              <a:off x="6457950" y="2901950"/>
              <a:ext cx="450850" cy="495300"/>
            </a:xfrm>
            <a:custGeom>
              <a:avLst/>
              <a:gdLst>
                <a:gd name="connsiteX0" fmla="*/ 444500 w 450850"/>
                <a:gd name="connsiteY0" fmla="*/ 495300 h 495300"/>
                <a:gd name="connsiteX1" fmla="*/ 450850 w 450850"/>
                <a:gd name="connsiteY1" fmla="*/ 266700 h 495300"/>
                <a:gd name="connsiteX2" fmla="*/ 285750 w 450850"/>
                <a:gd name="connsiteY2" fmla="*/ 101600 h 495300"/>
                <a:gd name="connsiteX3" fmla="*/ 63500 w 450850"/>
                <a:gd name="connsiteY3" fmla="*/ 114300 h 495300"/>
                <a:gd name="connsiteX4" fmla="*/ 0 w 450850"/>
                <a:gd name="connsiteY4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850" h="495300">
                  <a:moveTo>
                    <a:pt x="444500" y="495300"/>
                  </a:moveTo>
                  <a:lnTo>
                    <a:pt x="450850" y="266700"/>
                  </a:lnTo>
                  <a:lnTo>
                    <a:pt x="285750" y="101600"/>
                  </a:lnTo>
                  <a:lnTo>
                    <a:pt x="63500" y="1143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Forme libre : forme 73">
              <a:extLst>
                <a:ext uri="{FF2B5EF4-FFF2-40B4-BE49-F238E27FC236}">
                  <a16:creationId xmlns:a16="http://schemas.microsoft.com/office/drawing/2014/main" id="{0B60A8F0-9632-48F7-A13F-AE8DACB76065}"/>
                </a:ext>
              </a:extLst>
            </p:cNvPr>
            <p:cNvSpPr/>
            <p:nvPr/>
          </p:nvSpPr>
          <p:spPr>
            <a:xfrm>
              <a:off x="6400800" y="2520950"/>
              <a:ext cx="552450" cy="476250"/>
            </a:xfrm>
            <a:custGeom>
              <a:avLst/>
              <a:gdLst>
                <a:gd name="connsiteX0" fmla="*/ 0 w 552450"/>
                <a:gd name="connsiteY0" fmla="*/ 114300 h 476250"/>
                <a:gd name="connsiteX1" fmla="*/ 171450 w 552450"/>
                <a:gd name="connsiteY1" fmla="*/ 0 h 476250"/>
                <a:gd name="connsiteX2" fmla="*/ 552450 w 552450"/>
                <a:gd name="connsiteY2" fmla="*/ 203200 h 476250"/>
                <a:gd name="connsiteX3" fmla="*/ 349250 w 552450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476250">
                  <a:moveTo>
                    <a:pt x="0" y="114300"/>
                  </a:moveTo>
                  <a:lnTo>
                    <a:pt x="171450" y="0"/>
                  </a:lnTo>
                  <a:lnTo>
                    <a:pt x="552450" y="203200"/>
                  </a:lnTo>
                  <a:lnTo>
                    <a:pt x="349250" y="4762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Forme libre : forme 74">
              <a:extLst>
                <a:ext uri="{FF2B5EF4-FFF2-40B4-BE49-F238E27FC236}">
                  <a16:creationId xmlns:a16="http://schemas.microsoft.com/office/drawing/2014/main" id="{3284A197-C909-4A37-B684-B601566788DD}"/>
                </a:ext>
              </a:extLst>
            </p:cNvPr>
            <p:cNvSpPr/>
            <p:nvPr/>
          </p:nvSpPr>
          <p:spPr>
            <a:xfrm>
              <a:off x="6261100" y="2089150"/>
              <a:ext cx="336550" cy="431800"/>
            </a:xfrm>
            <a:custGeom>
              <a:avLst/>
              <a:gdLst>
                <a:gd name="connsiteX0" fmla="*/ 323850 w 336550"/>
                <a:gd name="connsiteY0" fmla="*/ 431800 h 431800"/>
                <a:gd name="connsiteX1" fmla="*/ 336550 w 336550"/>
                <a:gd name="connsiteY1" fmla="*/ 222250 h 431800"/>
                <a:gd name="connsiteX2" fmla="*/ 0 w 336550"/>
                <a:gd name="connsiteY2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550" h="431800">
                  <a:moveTo>
                    <a:pt x="323850" y="431800"/>
                  </a:moveTo>
                  <a:lnTo>
                    <a:pt x="336550" y="2222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Forme libre : forme 75">
              <a:extLst>
                <a:ext uri="{FF2B5EF4-FFF2-40B4-BE49-F238E27FC236}">
                  <a16:creationId xmlns:a16="http://schemas.microsoft.com/office/drawing/2014/main" id="{4E089C07-3109-459B-B24D-B3CCF3B0D402}"/>
                </a:ext>
              </a:extLst>
            </p:cNvPr>
            <p:cNvSpPr/>
            <p:nvPr/>
          </p:nvSpPr>
          <p:spPr>
            <a:xfrm>
              <a:off x="6432550" y="946150"/>
              <a:ext cx="425450" cy="1225550"/>
            </a:xfrm>
            <a:custGeom>
              <a:avLst/>
              <a:gdLst>
                <a:gd name="connsiteX0" fmla="*/ 0 w 425450"/>
                <a:gd name="connsiteY0" fmla="*/ 1225550 h 1225550"/>
                <a:gd name="connsiteX1" fmla="*/ 425450 w 425450"/>
                <a:gd name="connsiteY1" fmla="*/ 908050 h 1225550"/>
                <a:gd name="connsiteX2" fmla="*/ 171450 w 425450"/>
                <a:gd name="connsiteY2" fmla="*/ 488950 h 1225550"/>
                <a:gd name="connsiteX3" fmla="*/ 203200 w 425450"/>
                <a:gd name="connsiteY3" fmla="*/ 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1225550">
                  <a:moveTo>
                    <a:pt x="0" y="1225550"/>
                  </a:moveTo>
                  <a:lnTo>
                    <a:pt x="425450" y="908050"/>
                  </a:lnTo>
                  <a:lnTo>
                    <a:pt x="171450" y="488950"/>
                  </a:lnTo>
                  <a:lnTo>
                    <a:pt x="203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Forme libre : forme 76">
              <a:extLst>
                <a:ext uri="{FF2B5EF4-FFF2-40B4-BE49-F238E27FC236}">
                  <a16:creationId xmlns:a16="http://schemas.microsoft.com/office/drawing/2014/main" id="{761143C7-00B0-4C0A-8478-AF0BF463926D}"/>
                </a:ext>
              </a:extLst>
            </p:cNvPr>
            <p:cNvSpPr/>
            <p:nvPr/>
          </p:nvSpPr>
          <p:spPr>
            <a:xfrm>
              <a:off x="6553200" y="1435100"/>
              <a:ext cx="615950" cy="1092200"/>
            </a:xfrm>
            <a:custGeom>
              <a:avLst/>
              <a:gdLst>
                <a:gd name="connsiteX0" fmla="*/ 50800 w 615950"/>
                <a:gd name="connsiteY0" fmla="*/ 0 h 1092200"/>
                <a:gd name="connsiteX1" fmla="*/ 0 w 615950"/>
                <a:gd name="connsiteY1" fmla="*/ 654050 h 1092200"/>
                <a:gd name="connsiteX2" fmla="*/ 266700 w 615950"/>
                <a:gd name="connsiteY2" fmla="*/ 793750 h 1092200"/>
                <a:gd name="connsiteX3" fmla="*/ 361950 w 615950"/>
                <a:gd name="connsiteY3" fmla="*/ 565150 h 1092200"/>
                <a:gd name="connsiteX4" fmla="*/ 615950 w 615950"/>
                <a:gd name="connsiteY4" fmla="*/ 635000 h 1092200"/>
                <a:gd name="connsiteX5" fmla="*/ 476250 w 615950"/>
                <a:gd name="connsiteY5" fmla="*/ 965200 h 1092200"/>
                <a:gd name="connsiteX6" fmla="*/ 209550 w 615950"/>
                <a:gd name="connsiteY6" fmla="*/ 952500 h 1092200"/>
                <a:gd name="connsiteX7" fmla="*/ 44450 w 615950"/>
                <a:gd name="connsiteY7" fmla="*/ 109220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5950" h="1092200">
                  <a:moveTo>
                    <a:pt x="50800" y="0"/>
                  </a:moveTo>
                  <a:lnTo>
                    <a:pt x="0" y="654050"/>
                  </a:lnTo>
                  <a:lnTo>
                    <a:pt x="266700" y="793750"/>
                  </a:lnTo>
                  <a:lnTo>
                    <a:pt x="361950" y="565150"/>
                  </a:lnTo>
                  <a:lnTo>
                    <a:pt x="615950" y="635000"/>
                  </a:lnTo>
                  <a:lnTo>
                    <a:pt x="476250" y="965200"/>
                  </a:lnTo>
                  <a:lnTo>
                    <a:pt x="209550" y="952500"/>
                  </a:lnTo>
                  <a:lnTo>
                    <a:pt x="44450" y="1092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Forme libre : forme 77">
              <a:extLst>
                <a:ext uri="{FF2B5EF4-FFF2-40B4-BE49-F238E27FC236}">
                  <a16:creationId xmlns:a16="http://schemas.microsoft.com/office/drawing/2014/main" id="{B7B033EC-B14C-4429-A8E8-001D31B85BF1}"/>
                </a:ext>
              </a:extLst>
            </p:cNvPr>
            <p:cNvSpPr/>
            <p:nvPr/>
          </p:nvSpPr>
          <p:spPr>
            <a:xfrm>
              <a:off x="6902450" y="3276600"/>
              <a:ext cx="571500" cy="114300"/>
            </a:xfrm>
            <a:custGeom>
              <a:avLst/>
              <a:gdLst>
                <a:gd name="connsiteX0" fmla="*/ 0 w 571500"/>
                <a:gd name="connsiteY0" fmla="*/ 0 h 114300"/>
                <a:gd name="connsiteX1" fmla="*/ 527050 w 571500"/>
                <a:gd name="connsiteY1" fmla="*/ 6350 h 114300"/>
                <a:gd name="connsiteX2" fmla="*/ 571500 w 57150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0" h="114300">
                  <a:moveTo>
                    <a:pt x="0" y="0"/>
                  </a:moveTo>
                  <a:lnTo>
                    <a:pt x="527050" y="6350"/>
                  </a:lnTo>
                  <a:lnTo>
                    <a:pt x="571500" y="114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Forme libre : forme 78">
              <a:extLst>
                <a:ext uri="{FF2B5EF4-FFF2-40B4-BE49-F238E27FC236}">
                  <a16:creationId xmlns:a16="http://schemas.microsoft.com/office/drawing/2014/main" id="{A2F63C46-BC14-4A8B-9320-C31C58F6E773}"/>
                </a:ext>
              </a:extLst>
            </p:cNvPr>
            <p:cNvSpPr/>
            <p:nvPr/>
          </p:nvSpPr>
          <p:spPr>
            <a:xfrm>
              <a:off x="7416800" y="2857500"/>
              <a:ext cx="406400" cy="425450"/>
            </a:xfrm>
            <a:custGeom>
              <a:avLst/>
              <a:gdLst>
                <a:gd name="connsiteX0" fmla="*/ 0 w 406400"/>
                <a:gd name="connsiteY0" fmla="*/ 425450 h 425450"/>
                <a:gd name="connsiteX1" fmla="*/ 0 w 406400"/>
                <a:gd name="connsiteY1" fmla="*/ 165100 h 425450"/>
                <a:gd name="connsiteX2" fmla="*/ 234950 w 406400"/>
                <a:gd name="connsiteY2" fmla="*/ 12700 h 425450"/>
                <a:gd name="connsiteX3" fmla="*/ 406400 w 406400"/>
                <a:gd name="connsiteY3" fmla="*/ 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" h="425450">
                  <a:moveTo>
                    <a:pt x="0" y="425450"/>
                  </a:moveTo>
                  <a:lnTo>
                    <a:pt x="0" y="165100"/>
                  </a:lnTo>
                  <a:lnTo>
                    <a:pt x="234950" y="12700"/>
                  </a:ln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Forme libre : forme 79">
              <a:extLst>
                <a:ext uri="{FF2B5EF4-FFF2-40B4-BE49-F238E27FC236}">
                  <a16:creationId xmlns:a16="http://schemas.microsoft.com/office/drawing/2014/main" id="{E9E393BC-FCAD-48CF-BB51-CD6269843CB9}"/>
                </a:ext>
              </a:extLst>
            </p:cNvPr>
            <p:cNvSpPr/>
            <p:nvPr/>
          </p:nvSpPr>
          <p:spPr>
            <a:xfrm>
              <a:off x="6902450" y="3187700"/>
              <a:ext cx="514350" cy="0"/>
            </a:xfrm>
            <a:custGeom>
              <a:avLst/>
              <a:gdLst>
                <a:gd name="connsiteX0" fmla="*/ 0 w 514350"/>
                <a:gd name="connsiteY0" fmla="*/ 0 h 0"/>
                <a:gd name="connsiteX1" fmla="*/ 514350 w 514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4350">
                  <a:moveTo>
                    <a:pt x="0" y="0"/>
                  </a:moveTo>
                  <a:lnTo>
                    <a:pt x="5143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Forme libre : forme 80">
              <a:extLst>
                <a:ext uri="{FF2B5EF4-FFF2-40B4-BE49-F238E27FC236}">
                  <a16:creationId xmlns:a16="http://schemas.microsoft.com/office/drawing/2014/main" id="{0CAEC521-F750-4253-A78F-6642F8B4840D}"/>
                </a:ext>
              </a:extLst>
            </p:cNvPr>
            <p:cNvSpPr/>
            <p:nvPr/>
          </p:nvSpPr>
          <p:spPr>
            <a:xfrm>
              <a:off x="6851650" y="2870200"/>
              <a:ext cx="571500" cy="171450"/>
            </a:xfrm>
            <a:custGeom>
              <a:avLst/>
              <a:gdLst>
                <a:gd name="connsiteX0" fmla="*/ 0 w 571500"/>
                <a:gd name="connsiteY0" fmla="*/ 0 h 171450"/>
                <a:gd name="connsiteX1" fmla="*/ 571500 w 571500"/>
                <a:gd name="connsiteY1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171450">
                  <a:moveTo>
                    <a:pt x="0" y="0"/>
                  </a:moveTo>
                  <a:lnTo>
                    <a:pt x="571500" y="1714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2" name="Forme libre : forme 81">
              <a:extLst>
                <a:ext uri="{FF2B5EF4-FFF2-40B4-BE49-F238E27FC236}">
                  <a16:creationId xmlns:a16="http://schemas.microsoft.com/office/drawing/2014/main" id="{DF8D4B33-E6C1-4E1B-BA09-F9759D6FE359}"/>
                </a:ext>
              </a:extLst>
            </p:cNvPr>
            <p:cNvSpPr/>
            <p:nvPr/>
          </p:nvSpPr>
          <p:spPr>
            <a:xfrm>
              <a:off x="6953250" y="2717800"/>
              <a:ext cx="685800" cy="146050"/>
            </a:xfrm>
            <a:custGeom>
              <a:avLst/>
              <a:gdLst>
                <a:gd name="connsiteX0" fmla="*/ 0 w 685800"/>
                <a:gd name="connsiteY0" fmla="*/ 0 h 146050"/>
                <a:gd name="connsiteX1" fmla="*/ 685800 w 685800"/>
                <a:gd name="connsiteY1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5800" h="146050">
                  <a:moveTo>
                    <a:pt x="0" y="0"/>
                  </a:moveTo>
                  <a:lnTo>
                    <a:pt x="685800" y="1460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3" name="Forme libre : forme 82">
              <a:extLst>
                <a:ext uri="{FF2B5EF4-FFF2-40B4-BE49-F238E27FC236}">
                  <a16:creationId xmlns:a16="http://schemas.microsoft.com/office/drawing/2014/main" id="{88EB7DC9-8FCC-4C02-8D8F-50658E859BC6}"/>
                </a:ext>
              </a:extLst>
            </p:cNvPr>
            <p:cNvSpPr/>
            <p:nvPr/>
          </p:nvSpPr>
          <p:spPr>
            <a:xfrm>
              <a:off x="7023100" y="2393950"/>
              <a:ext cx="107950" cy="355600"/>
            </a:xfrm>
            <a:custGeom>
              <a:avLst/>
              <a:gdLst>
                <a:gd name="connsiteX0" fmla="*/ 0 w 107950"/>
                <a:gd name="connsiteY0" fmla="*/ 0 h 355600"/>
                <a:gd name="connsiteX1" fmla="*/ 107950 w 10795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950" h="355600">
                  <a:moveTo>
                    <a:pt x="0" y="0"/>
                  </a:moveTo>
                  <a:lnTo>
                    <a:pt x="107950" y="355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Forme libre : forme 83">
              <a:extLst>
                <a:ext uri="{FF2B5EF4-FFF2-40B4-BE49-F238E27FC236}">
                  <a16:creationId xmlns:a16="http://schemas.microsoft.com/office/drawing/2014/main" id="{ED3B85C5-3924-4597-955A-7C0D09D3DA80}"/>
                </a:ext>
              </a:extLst>
            </p:cNvPr>
            <p:cNvSpPr/>
            <p:nvPr/>
          </p:nvSpPr>
          <p:spPr>
            <a:xfrm>
              <a:off x="7086600" y="2286000"/>
              <a:ext cx="419100" cy="527050"/>
            </a:xfrm>
            <a:custGeom>
              <a:avLst/>
              <a:gdLst>
                <a:gd name="connsiteX0" fmla="*/ 349250 w 419100"/>
                <a:gd name="connsiteY0" fmla="*/ 527050 h 527050"/>
                <a:gd name="connsiteX1" fmla="*/ 419100 w 419100"/>
                <a:gd name="connsiteY1" fmla="*/ 95250 h 527050"/>
                <a:gd name="connsiteX2" fmla="*/ 0 w 419100"/>
                <a:gd name="connsiteY2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527050">
                  <a:moveTo>
                    <a:pt x="349250" y="527050"/>
                  </a:moveTo>
                  <a:lnTo>
                    <a:pt x="419100" y="952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Forme libre : forme 84">
              <a:extLst>
                <a:ext uri="{FF2B5EF4-FFF2-40B4-BE49-F238E27FC236}">
                  <a16:creationId xmlns:a16="http://schemas.microsoft.com/office/drawing/2014/main" id="{90CDA061-EE17-43CE-8771-BB04D2D98D5A}"/>
                </a:ext>
              </a:extLst>
            </p:cNvPr>
            <p:cNvSpPr/>
            <p:nvPr/>
          </p:nvSpPr>
          <p:spPr>
            <a:xfrm>
              <a:off x="7480300" y="2355850"/>
              <a:ext cx="279400" cy="107950"/>
            </a:xfrm>
            <a:custGeom>
              <a:avLst/>
              <a:gdLst>
                <a:gd name="connsiteX0" fmla="*/ 0 w 279400"/>
                <a:gd name="connsiteY0" fmla="*/ 107950 h 107950"/>
                <a:gd name="connsiteX1" fmla="*/ 279400 w 279400"/>
                <a:gd name="connsiteY1" fmla="*/ 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400" h="107950">
                  <a:moveTo>
                    <a:pt x="0" y="107950"/>
                  </a:moveTo>
                  <a:lnTo>
                    <a:pt x="279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Forme libre : forme 85">
              <a:extLst>
                <a:ext uri="{FF2B5EF4-FFF2-40B4-BE49-F238E27FC236}">
                  <a16:creationId xmlns:a16="http://schemas.microsoft.com/office/drawing/2014/main" id="{7436C178-3B9E-4ACD-B979-7EE934340EF7}"/>
                </a:ext>
              </a:extLst>
            </p:cNvPr>
            <p:cNvSpPr/>
            <p:nvPr/>
          </p:nvSpPr>
          <p:spPr>
            <a:xfrm>
              <a:off x="6762750" y="1676400"/>
              <a:ext cx="419100" cy="352425"/>
            </a:xfrm>
            <a:custGeom>
              <a:avLst/>
              <a:gdLst>
                <a:gd name="connsiteX0" fmla="*/ 285750 w 419100"/>
                <a:gd name="connsiteY0" fmla="*/ 352425 h 352425"/>
                <a:gd name="connsiteX1" fmla="*/ 419100 w 419100"/>
                <a:gd name="connsiteY1" fmla="*/ 38100 h 352425"/>
                <a:gd name="connsiteX2" fmla="*/ 0 w 419100"/>
                <a:gd name="connsiteY2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52425">
                  <a:moveTo>
                    <a:pt x="285750" y="352425"/>
                  </a:moveTo>
                  <a:lnTo>
                    <a:pt x="419100" y="381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Forme libre : forme 86">
              <a:extLst>
                <a:ext uri="{FF2B5EF4-FFF2-40B4-BE49-F238E27FC236}">
                  <a16:creationId xmlns:a16="http://schemas.microsoft.com/office/drawing/2014/main" id="{32F6BED7-36BF-4FBA-A207-B2301B80E967}"/>
                </a:ext>
              </a:extLst>
            </p:cNvPr>
            <p:cNvSpPr/>
            <p:nvPr/>
          </p:nvSpPr>
          <p:spPr>
            <a:xfrm>
              <a:off x="6762750" y="952500"/>
              <a:ext cx="161925" cy="723900"/>
            </a:xfrm>
            <a:custGeom>
              <a:avLst/>
              <a:gdLst>
                <a:gd name="connsiteX0" fmla="*/ 161925 w 161925"/>
                <a:gd name="connsiteY0" fmla="*/ 723900 h 723900"/>
                <a:gd name="connsiteX1" fmla="*/ 0 w 161925"/>
                <a:gd name="connsiteY1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 h="723900">
                  <a:moveTo>
                    <a:pt x="161925" y="7239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Forme libre : forme 87">
              <a:extLst>
                <a:ext uri="{FF2B5EF4-FFF2-40B4-BE49-F238E27FC236}">
                  <a16:creationId xmlns:a16="http://schemas.microsoft.com/office/drawing/2014/main" id="{87C2EC84-8485-46AB-811C-B167171DA91D}"/>
                </a:ext>
              </a:extLst>
            </p:cNvPr>
            <p:cNvSpPr/>
            <p:nvPr/>
          </p:nvSpPr>
          <p:spPr>
            <a:xfrm>
              <a:off x="6962775" y="942975"/>
              <a:ext cx="209550" cy="781050"/>
            </a:xfrm>
            <a:custGeom>
              <a:avLst/>
              <a:gdLst>
                <a:gd name="connsiteX0" fmla="*/ 209550 w 209550"/>
                <a:gd name="connsiteY0" fmla="*/ 781050 h 781050"/>
                <a:gd name="connsiteX1" fmla="*/ 0 w 209550"/>
                <a:gd name="connsiteY1" fmla="*/ 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9550" h="781050">
                  <a:moveTo>
                    <a:pt x="209550" y="78105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Forme libre : forme 88">
              <a:extLst>
                <a:ext uri="{FF2B5EF4-FFF2-40B4-BE49-F238E27FC236}">
                  <a16:creationId xmlns:a16="http://schemas.microsoft.com/office/drawing/2014/main" id="{6E49C4D3-F4EC-4D31-8121-F8FA687B63AD}"/>
                </a:ext>
              </a:extLst>
            </p:cNvPr>
            <p:cNvSpPr/>
            <p:nvPr/>
          </p:nvSpPr>
          <p:spPr>
            <a:xfrm>
              <a:off x="7153275" y="1800225"/>
              <a:ext cx="333375" cy="552450"/>
            </a:xfrm>
            <a:custGeom>
              <a:avLst/>
              <a:gdLst>
                <a:gd name="connsiteX0" fmla="*/ 200025 w 333375"/>
                <a:gd name="connsiteY0" fmla="*/ 552450 h 552450"/>
                <a:gd name="connsiteX1" fmla="*/ 333375 w 333375"/>
                <a:gd name="connsiteY1" fmla="*/ 266700 h 552450"/>
                <a:gd name="connsiteX2" fmla="*/ 123825 w 333375"/>
                <a:gd name="connsiteY2" fmla="*/ 47625 h 552450"/>
                <a:gd name="connsiteX3" fmla="*/ 0 w 333375"/>
                <a:gd name="connsiteY3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52450">
                  <a:moveTo>
                    <a:pt x="200025" y="552450"/>
                  </a:moveTo>
                  <a:lnTo>
                    <a:pt x="333375" y="266700"/>
                  </a:lnTo>
                  <a:lnTo>
                    <a:pt x="123825" y="47625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Forme libre : forme 89">
              <a:extLst>
                <a:ext uri="{FF2B5EF4-FFF2-40B4-BE49-F238E27FC236}">
                  <a16:creationId xmlns:a16="http://schemas.microsoft.com/office/drawing/2014/main" id="{859854D1-317E-46B8-AF93-D836DC30B9D8}"/>
                </a:ext>
              </a:extLst>
            </p:cNvPr>
            <p:cNvSpPr/>
            <p:nvPr/>
          </p:nvSpPr>
          <p:spPr>
            <a:xfrm>
              <a:off x="7419975" y="1790700"/>
              <a:ext cx="390525" cy="209550"/>
            </a:xfrm>
            <a:custGeom>
              <a:avLst/>
              <a:gdLst>
                <a:gd name="connsiteX0" fmla="*/ 0 w 390525"/>
                <a:gd name="connsiteY0" fmla="*/ 209550 h 209550"/>
                <a:gd name="connsiteX1" fmla="*/ 171450 w 390525"/>
                <a:gd name="connsiteY1" fmla="*/ 0 h 209550"/>
                <a:gd name="connsiteX2" fmla="*/ 390525 w 390525"/>
                <a:gd name="connsiteY2" fmla="*/ 95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0525" h="209550">
                  <a:moveTo>
                    <a:pt x="0" y="209550"/>
                  </a:moveTo>
                  <a:lnTo>
                    <a:pt x="171450" y="0"/>
                  </a:lnTo>
                  <a:lnTo>
                    <a:pt x="390525" y="952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Forme libre : forme 90">
              <a:extLst>
                <a:ext uri="{FF2B5EF4-FFF2-40B4-BE49-F238E27FC236}">
                  <a16:creationId xmlns:a16="http://schemas.microsoft.com/office/drawing/2014/main" id="{1B9D7FBF-763B-4F89-B1AA-34FE8D1F18CD}"/>
                </a:ext>
              </a:extLst>
            </p:cNvPr>
            <p:cNvSpPr/>
            <p:nvPr/>
          </p:nvSpPr>
          <p:spPr>
            <a:xfrm>
              <a:off x="7153275" y="962025"/>
              <a:ext cx="381000" cy="895350"/>
            </a:xfrm>
            <a:custGeom>
              <a:avLst/>
              <a:gdLst>
                <a:gd name="connsiteX0" fmla="*/ 381000 w 381000"/>
                <a:gd name="connsiteY0" fmla="*/ 895350 h 895350"/>
                <a:gd name="connsiteX1" fmla="*/ 0 w 381000"/>
                <a:gd name="connsiteY1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895350">
                  <a:moveTo>
                    <a:pt x="381000" y="89535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Forme libre : forme 91">
              <a:extLst>
                <a:ext uri="{FF2B5EF4-FFF2-40B4-BE49-F238E27FC236}">
                  <a16:creationId xmlns:a16="http://schemas.microsoft.com/office/drawing/2014/main" id="{0C1DA782-EC30-487C-A61D-A002F25E9529}"/>
                </a:ext>
              </a:extLst>
            </p:cNvPr>
            <p:cNvSpPr/>
            <p:nvPr/>
          </p:nvSpPr>
          <p:spPr>
            <a:xfrm>
              <a:off x="7267575" y="952500"/>
              <a:ext cx="428625" cy="838200"/>
            </a:xfrm>
            <a:custGeom>
              <a:avLst/>
              <a:gdLst>
                <a:gd name="connsiteX0" fmla="*/ 428625 w 428625"/>
                <a:gd name="connsiteY0" fmla="*/ 838200 h 838200"/>
                <a:gd name="connsiteX1" fmla="*/ 0 w 428625"/>
                <a:gd name="connsiteY1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5" h="838200">
                  <a:moveTo>
                    <a:pt x="428625" y="8382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Forme libre : forme 92">
              <a:extLst>
                <a:ext uri="{FF2B5EF4-FFF2-40B4-BE49-F238E27FC236}">
                  <a16:creationId xmlns:a16="http://schemas.microsoft.com/office/drawing/2014/main" id="{399FC579-7338-4AC9-BF31-321F215547FB}"/>
                </a:ext>
              </a:extLst>
            </p:cNvPr>
            <p:cNvSpPr/>
            <p:nvPr/>
          </p:nvSpPr>
          <p:spPr>
            <a:xfrm>
              <a:off x="7591425" y="1276350"/>
              <a:ext cx="371475" cy="304800"/>
            </a:xfrm>
            <a:custGeom>
              <a:avLst/>
              <a:gdLst>
                <a:gd name="connsiteX0" fmla="*/ 0 w 371475"/>
                <a:gd name="connsiteY0" fmla="*/ 304800 h 304800"/>
                <a:gd name="connsiteX1" fmla="*/ 104775 w 371475"/>
                <a:gd name="connsiteY1" fmla="*/ 0 h 304800"/>
                <a:gd name="connsiteX2" fmla="*/ 371475 w 371475"/>
                <a:gd name="connsiteY2" fmla="*/ 8572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475" h="304800">
                  <a:moveTo>
                    <a:pt x="0" y="304800"/>
                  </a:moveTo>
                  <a:lnTo>
                    <a:pt x="104775" y="0"/>
                  </a:lnTo>
                  <a:lnTo>
                    <a:pt x="371475" y="8572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Forme libre : forme 93">
              <a:extLst>
                <a:ext uri="{FF2B5EF4-FFF2-40B4-BE49-F238E27FC236}">
                  <a16:creationId xmlns:a16="http://schemas.microsoft.com/office/drawing/2014/main" id="{1FEEC14B-FDA3-4611-AB84-DFAE416BCFBE}"/>
                </a:ext>
              </a:extLst>
            </p:cNvPr>
            <p:cNvSpPr/>
            <p:nvPr/>
          </p:nvSpPr>
          <p:spPr>
            <a:xfrm>
              <a:off x="7696200" y="942975"/>
              <a:ext cx="123825" cy="342900"/>
            </a:xfrm>
            <a:custGeom>
              <a:avLst/>
              <a:gdLst>
                <a:gd name="connsiteX0" fmla="*/ 0 w 123825"/>
                <a:gd name="connsiteY0" fmla="*/ 342900 h 342900"/>
                <a:gd name="connsiteX1" fmla="*/ 123825 w 123825"/>
                <a:gd name="connsiteY1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25" h="342900">
                  <a:moveTo>
                    <a:pt x="0" y="342900"/>
                  </a:moveTo>
                  <a:lnTo>
                    <a:pt x="12382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Forme libre : forme 94">
              <a:extLst>
                <a:ext uri="{FF2B5EF4-FFF2-40B4-BE49-F238E27FC236}">
                  <a16:creationId xmlns:a16="http://schemas.microsoft.com/office/drawing/2014/main" id="{5E0B7508-BF19-4BD5-8C67-7C2D10B9DC16}"/>
                </a:ext>
              </a:extLst>
            </p:cNvPr>
            <p:cNvSpPr/>
            <p:nvPr/>
          </p:nvSpPr>
          <p:spPr>
            <a:xfrm>
              <a:off x="7381875" y="1028700"/>
              <a:ext cx="400050" cy="104775"/>
            </a:xfrm>
            <a:custGeom>
              <a:avLst/>
              <a:gdLst>
                <a:gd name="connsiteX0" fmla="*/ 0 w 400050"/>
                <a:gd name="connsiteY0" fmla="*/ 104775 h 104775"/>
                <a:gd name="connsiteX1" fmla="*/ 209550 w 400050"/>
                <a:gd name="connsiteY1" fmla="*/ 0 h 104775"/>
                <a:gd name="connsiteX2" fmla="*/ 400050 w 400050"/>
                <a:gd name="connsiteY2" fmla="*/ 476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050" h="104775">
                  <a:moveTo>
                    <a:pt x="0" y="104775"/>
                  </a:moveTo>
                  <a:lnTo>
                    <a:pt x="209550" y="0"/>
                  </a:lnTo>
                  <a:lnTo>
                    <a:pt x="400050" y="4762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Forme libre : forme 96">
              <a:extLst>
                <a:ext uri="{FF2B5EF4-FFF2-40B4-BE49-F238E27FC236}">
                  <a16:creationId xmlns:a16="http://schemas.microsoft.com/office/drawing/2014/main" id="{4204B642-4252-4FB7-804D-E92A34CFBA3A}"/>
                </a:ext>
              </a:extLst>
            </p:cNvPr>
            <p:cNvSpPr/>
            <p:nvPr/>
          </p:nvSpPr>
          <p:spPr>
            <a:xfrm>
              <a:off x="927100" y="939800"/>
              <a:ext cx="190500" cy="685800"/>
            </a:xfrm>
            <a:custGeom>
              <a:avLst/>
              <a:gdLst>
                <a:gd name="connsiteX0" fmla="*/ 114300 w 190500"/>
                <a:gd name="connsiteY0" fmla="*/ 0 h 685800"/>
                <a:gd name="connsiteX1" fmla="*/ 0 w 190500"/>
                <a:gd name="connsiteY1" fmla="*/ 596900 h 685800"/>
                <a:gd name="connsiteX2" fmla="*/ 190500 w 1905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85800">
                  <a:moveTo>
                    <a:pt x="114300" y="0"/>
                  </a:moveTo>
                  <a:lnTo>
                    <a:pt x="0" y="596900"/>
                  </a:lnTo>
                  <a:lnTo>
                    <a:pt x="190500" y="685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Forme libre : forme 97">
              <a:extLst>
                <a:ext uri="{FF2B5EF4-FFF2-40B4-BE49-F238E27FC236}">
                  <a16:creationId xmlns:a16="http://schemas.microsoft.com/office/drawing/2014/main" id="{E180377B-4696-44FE-8CC2-8FC8D8DD4E49}"/>
                </a:ext>
              </a:extLst>
            </p:cNvPr>
            <p:cNvSpPr/>
            <p:nvPr/>
          </p:nvSpPr>
          <p:spPr>
            <a:xfrm>
              <a:off x="673100" y="1460500"/>
              <a:ext cx="228600" cy="88900"/>
            </a:xfrm>
            <a:custGeom>
              <a:avLst/>
              <a:gdLst>
                <a:gd name="connsiteX0" fmla="*/ 228600 w 228600"/>
                <a:gd name="connsiteY0" fmla="*/ 88900 h 88900"/>
                <a:gd name="connsiteX1" fmla="*/ 0 w 228600"/>
                <a:gd name="connsiteY1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 h="88900">
                  <a:moveTo>
                    <a:pt x="228600" y="889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Forme libre : forme 98">
              <a:extLst>
                <a:ext uri="{FF2B5EF4-FFF2-40B4-BE49-F238E27FC236}">
                  <a16:creationId xmlns:a16="http://schemas.microsoft.com/office/drawing/2014/main" id="{7DBB82D7-CE01-4102-8952-E6D8D0B4C2A9}"/>
                </a:ext>
              </a:extLst>
            </p:cNvPr>
            <p:cNvSpPr/>
            <p:nvPr/>
          </p:nvSpPr>
          <p:spPr>
            <a:xfrm>
              <a:off x="660400" y="1574800"/>
              <a:ext cx="393700" cy="609600"/>
            </a:xfrm>
            <a:custGeom>
              <a:avLst/>
              <a:gdLst>
                <a:gd name="connsiteX0" fmla="*/ 342900 w 393700"/>
                <a:gd name="connsiteY0" fmla="*/ 0 h 609600"/>
                <a:gd name="connsiteX1" fmla="*/ 279400 w 393700"/>
                <a:gd name="connsiteY1" fmla="*/ 393700 h 609600"/>
                <a:gd name="connsiteX2" fmla="*/ 393700 w 393700"/>
                <a:gd name="connsiteY2" fmla="*/ 609600 h 609600"/>
                <a:gd name="connsiteX3" fmla="*/ 0 w 393700"/>
                <a:gd name="connsiteY3" fmla="*/ 3302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609600">
                  <a:moveTo>
                    <a:pt x="342900" y="0"/>
                  </a:moveTo>
                  <a:lnTo>
                    <a:pt x="279400" y="393700"/>
                  </a:lnTo>
                  <a:lnTo>
                    <a:pt x="393700" y="609600"/>
                  </a:lnTo>
                  <a:lnTo>
                    <a:pt x="0" y="330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Forme libre : forme 99">
              <a:extLst>
                <a:ext uri="{FF2B5EF4-FFF2-40B4-BE49-F238E27FC236}">
                  <a16:creationId xmlns:a16="http://schemas.microsoft.com/office/drawing/2014/main" id="{DB32BBE4-1BC6-44AB-9BAA-35FEE27B872A}"/>
                </a:ext>
              </a:extLst>
            </p:cNvPr>
            <p:cNvSpPr/>
            <p:nvPr/>
          </p:nvSpPr>
          <p:spPr>
            <a:xfrm>
              <a:off x="812800" y="2057400"/>
              <a:ext cx="431800" cy="342900"/>
            </a:xfrm>
            <a:custGeom>
              <a:avLst/>
              <a:gdLst>
                <a:gd name="connsiteX0" fmla="*/ 38100 w 431800"/>
                <a:gd name="connsiteY0" fmla="*/ 0 h 342900"/>
                <a:gd name="connsiteX1" fmla="*/ 0 w 431800"/>
                <a:gd name="connsiteY1" fmla="*/ 228600 h 342900"/>
                <a:gd name="connsiteX2" fmla="*/ 342900 w 431800"/>
                <a:gd name="connsiteY2" fmla="*/ 342900 h 342900"/>
                <a:gd name="connsiteX3" fmla="*/ 431800 w 431800"/>
                <a:gd name="connsiteY3" fmla="*/ 508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342900">
                  <a:moveTo>
                    <a:pt x="38100" y="0"/>
                  </a:moveTo>
                  <a:lnTo>
                    <a:pt x="0" y="228600"/>
                  </a:lnTo>
                  <a:lnTo>
                    <a:pt x="342900" y="342900"/>
                  </a:lnTo>
                  <a:lnTo>
                    <a:pt x="431800" y="50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Forme libre : forme 100">
              <a:extLst>
                <a:ext uri="{FF2B5EF4-FFF2-40B4-BE49-F238E27FC236}">
                  <a16:creationId xmlns:a16="http://schemas.microsoft.com/office/drawing/2014/main" id="{E93ACB31-5B94-4F46-8926-5FE58DF068B5}"/>
                </a:ext>
              </a:extLst>
            </p:cNvPr>
            <p:cNvSpPr/>
            <p:nvPr/>
          </p:nvSpPr>
          <p:spPr>
            <a:xfrm>
              <a:off x="1358900" y="2400300"/>
              <a:ext cx="457200" cy="393700"/>
            </a:xfrm>
            <a:custGeom>
              <a:avLst/>
              <a:gdLst>
                <a:gd name="connsiteX0" fmla="*/ 241300 w 457200"/>
                <a:gd name="connsiteY0" fmla="*/ 0 h 393700"/>
                <a:gd name="connsiteX1" fmla="*/ 0 w 457200"/>
                <a:gd name="connsiteY1" fmla="*/ 165100 h 393700"/>
                <a:gd name="connsiteX2" fmla="*/ 88900 w 457200"/>
                <a:gd name="connsiteY2" fmla="*/ 393700 h 393700"/>
                <a:gd name="connsiteX3" fmla="*/ 457200 w 457200"/>
                <a:gd name="connsiteY3" fmla="*/ 1524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93700">
                  <a:moveTo>
                    <a:pt x="241300" y="0"/>
                  </a:moveTo>
                  <a:lnTo>
                    <a:pt x="0" y="165100"/>
                  </a:lnTo>
                  <a:lnTo>
                    <a:pt x="88900" y="393700"/>
                  </a:lnTo>
                  <a:lnTo>
                    <a:pt x="457200" y="1524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Forme libre : forme 102">
              <a:extLst>
                <a:ext uri="{FF2B5EF4-FFF2-40B4-BE49-F238E27FC236}">
                  <a16:creationId xmlns:a16="http://schemas.microsoft.com/office/drawing/2014/main" id="{EE689339-7C6A-42AE-8F25-A257485A0AEC}"/>
                </a:ext>
              </a:extLst>
            </p:cNvPr>
            <p:cNvSpPr/>
            <p:nvPr/>
          </p:nvSpPr>
          <p:spPr>
            <a:xfrm>
              <a:off x="914400" y="2781300"/>
              <a:ext cx="977900" cy="558800"/>
            </a:xfrm>
            <a:custGeom>
              <a:avLst/>
              <a:gdLst>
                <a:gd name="connsiteX0" fmla="*/ 0 w 977900"/>
                <a:gd name="connsiteY0" fmla="*/ 292100 h 558800"/>
                <a:gd name="connsiteX1" fmla="*/ 520700 w 977900"/>
                <a:gd name="connsiteY1" fmla="*/ 0 h 558800"/>
                <a:gd name="connsiteX2" fmla="*/ 914400 w 977900"/>
                <a:gd name="connsiteY2" fmla="*/ 38100 h 558800"/>
                <a:gd name="connsiteX3" fmla="*/ 977900 w 977900"/>
                <a:gd name="connsiteY3" fmla="*/ 254000 h 558800"/>
                <a:gd name="connsiteX4" fmla="*/ 660400 w 977900"/>
                <a:gd name="connsiteY4" fmla="*/ 508000 h 558800"/>
                <a:gd name="connsiteX5" fmla="*/ 330200 w 977900"/>
                <a:gd name="connsiteY5" fmla="*/ 393700 h 558800"/>
                <a:gd name="connsiteX6" fmla="*/ 12700 w 977900"/>
                <a:gd name="connsiteY6" fmla="*/ 558800 h 558800"/>
                <a:gd name="connsiteX7" fmla="*/ 0 w 977900"/>
                <a:gd name="connsiteY7" fmla="*/ 2921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7900" h="558800">
                  <a:moveTo>
                    <a:pt x="0" y="292100"/>
                  </a:moveTo>
                  <a:lnTo>
                    <a:pt x="520700" y="0"/>
                  </a:lnTo>
                  <a:lnTo>
                    <a:pt x="914400" y="38100"/>
                  </a:lnTo>
                  <a:lnTo>
                    <a:pt x="977900" y="254000"/>
                  </a:lnTo>
                  <a:lnTo>
                    <a:pt x="660400" y="508000"/>
                  </a:lnTo>
                  <a:lnTo>
                    <a:pt x="330200" y="393700"/>
                  </a:lnTo>
                  <a:lnTo>
                    <a:pt x="12700" y="558800"/>
                  </a:lnTo>
                  <a:lnTo>
                    <a:pt x="0" y="2921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Forme libre : forme 103">
              <a:extLst>
                <a:ext uri="{FF2B5EF4-FFF2-40B4-BE49-F238E27FC236}">
                  <a16:creationId xmlns:a16="http://schemas.microsoft.com/office/drawing/2014/main" id="{B4DFAFD3-132D-4CB4-B5F9-1B3F03E035F8}"/>
                </a:ext>
              </a:extLst>
            </p:cNvPr>
            <p:cNvSpPr/>
            <p:nvPr/>
          </p:nvSpPr>
          <p:spPr>
            <a:xfrm>
              <a:off x="787400" y="3860800"/>
              <a:ext cx="635000" cy="787400"/>
            </a:xfrm>
            <a:custGeom>
              <a:avLst/>
              <a:gdLst>
                <a:gd name="connsiteX0" fmla="*/ 190500 w 635000"/>
                <a:gd name="connsiteY0" fmla="*/ 0 h 787400"/>
                <a:gd name="connsiteX1" fmla="*/ 0 w 635000"/>
                <a:gd name="connsiteY1" fmla="*/ 469900 h 787400"/>
                <a:gd name="connsiteX2" fmla="*/ 203200 w 635000"/>
                <a:gd name="connsiteY2" fmla="*/ 787400 h 787400"/>
                <a:gd name="connsiteX3" fmla="*/ 635000 w 635000"/>
                <a:gd name="connsiteY3" fmla="*/ 736600 h 787400"/>
                <a:gd name="connsiteX4" fmla="*/ 419100 w 635000"/>
                <a:gd name="connsiteY4" fmla="*/ 266700 h 787400"/>
                <a:gd name="connsiteX5" fmla="*/ 190500 w 635000"/>
                <a:gd name="connsiteY5" fmla="*/ 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5000" h="787400">
                  <a:moveTo>
                    <a:pt x="190500" y="0"/>
                  </a:moveTo>
                  <a:lnTo>
                    <a:pt x="0" y="469900"/>
                  </a:lnTo>
                  <a:lnTo>
                    <a:pt x="203200" y="787400"/>
                  </a:lnTo>
                  <a:lnTo>
                    <a:pt x="635000" y="736600"/>
                  </a:lnTo>
                  <a:lnTo>
                    <a:pt x="419100" y="26670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Forme libre : forme 113">
              <a:extLst>
                <a:ext uri="{FF2B5EF4-FFF2-40B4-BE49-F238E27FC236}">
                  <a16:creationId xmlns:a16="http://schemas.microsoft.com/office/drawing/2014/main" id="{172B7456-3CBE-4440-8C87-144E653D0CAD}"/>
                </a:ext>
              </a:extLst>
            </p:cNvPr>
            <p:cNvSpPr/>
            <p:nvPr/>
          </p:nvSpPr>
          <p:spPr>
            <a:xfrm>
              <a:off x="660400" y="4635500"/>
              <a:ext cx="609600" cy="584200"/>
            </a:xfrm>
            <a:custGeom>
              <a:avLst/>
              <a:gdLst>
                <a:gd name="connsiteX0" fmla="*/ 0 w 609600"/>
                <a:gd name="connsiteY0" fmla="*/ 165100 h 584200"/>
                <a:gd name="connsiteX1" fmla="*/ 355600 w 609600"/>
                <a:gd name="connsiteY1" fmla="*/ 0 h 584200"/>
                <a:gd name="connsiteX2" fmla="*/ 609600 w 609600"/>
                <a:gd name="connsiteY2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584200">
                  <a:moveTo>
                    <a:pt x="0" y="165100"/>
                  </a:moveTo>
                  <a:lnTo>
                    <a:pt x="355600" y="0"/>
                  </a:lnTo>
                  <a:lnTo>
                    <a:pt x="609600" y="5842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8" name="Forme libre : forme 107">
              <a:extLst>
                <a:ext uri="{FF2B5EF4-FFF2-40B4-BE49-F238E27FC236}">
                  <a16:creationId xmlns:a16="http://schemas.microsoft.com/office/drawing/2014/main" id="{6261BAC1-A110-46E4-97BE-5E5A4023F84E}"/>
                </a:ext>
              </a:extLst>
            </p:cNvPr>
            <p:cNvSpPr/>
            <p:nvPr/>
          </p:nvSpPr>
          <p:spPr>
            <a:xfrm>
              <a:off x="645160" y="3302000"/>
              <a:ext cx="685800" cy="571500"/>
            </a:xfrm>
            <a:custGeom>
              <a:avLst/>
              <a:gdLst>
                <a:gd name="connsiteX0" fmla="*/ 88900 w 685800"/>
                <a:gd name="connsiteY0" fmla="*/ 0 h 571500"/>
                <a:gd name="connsiteX1" fmla="*/ 0 w 685800"/>
                <a:gd name="connsiteY1" fmla="*/ 381000 h 571500"/>
                <a:gd name="connsiteX2" fmla="*/ 317500 w 685800"/>
                <a:gd name="connsiteY2" fmla="*/ 571500 h 571500"/>
                <a:gd name="connsiteX3" fmla="*/ 685800 w 685800"/>
                <a:gd name="connsiteY3" fmla="*/ 139700 h 571500"/>
                <a:gd name="connsiteX4" fmla="*/ 88900 w 685800"/>
                <a:gd name="connsiteY4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" h="571500">
                  <a:moveTo>
                    <a:pt x="88900" y="0"/>
                  </a:moveTo>
                  <a:lnTo>
                    <a:pt x="0" y="381000"/>
                  </a:lnTo>
                  <a:lnTo>
                    <a:pt x="317500" y="571500"/>
                  </a:lnTo>
                  <a:lnTo>
                    <a:pt x="685800" y="139700"/>
                  </a:lnTo>
                  <a:lnTo>
                    <a:pt x="8890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9" name="Forme libre : forme 118">
              <a:extLst>
                <a:ext uri="{FF2B5EF4-FFF2-40B4-BE49-F238E27FC236}">
                  <a16:creationId xmlns:a16="http://schemas.microsoft.com/office/drawing/2014/main" id="{73DB3B54-CE65-4B7A-ACE2-5D25678EAD7C}"/>
                </a:ext>
              </a:extLst>
            </p:cNvPr>
            <p:cNvSpPr/>
            <p:nvPr/>
          </p:nvSpPr>
          <p:spPr>
            <a:xfrm>
              <a:off x="4394200" y="3416300"/>
              <a:ext cx="330200" cy="647700"/>
            </a:xfrm>
            <a:custGeom>
              <a:avLst/>
              <a:gdLst>
                <a:gd name="connsiteX0" fmla="*/ 0 w 330200"/>
                <a:gd name="connsiteY0" fmla="*/ 647700 h 647700"/>
                <a:gd name="connsiteX1" fmla="*/ 330200 w 330200"/>
                <a:gd name="connsiteY1" fmla="*/ 292100 h 647700"/>
                <a:gd name="connsiteX2" fmla="*/ 203200 w 330200"/>
                <a:gd name="connsiteY2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647700">
                  <a:moveTo>
                    <a:pt x="0" y="647700"/>
                  </a:moveTo>
                  <a:lnTo>
                    <a:pt x="330200" y="292100"/>
                  </a:lnTo>
                  <a:lnTo>
                    <a:pt x="203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Forme libre : forme 119">
              <a:extLst>
                <a:ext uri="{FF2B5EF4-FFF2-40B4-BE49-F238E27FC236}">
                  <a16:creationId xmlns:a16="http://schemas.microsoft.com/office/drawing/2014/main" id="{FCE08DFD-7588-4575-9767-F2E423657877}"/>
                </a:ext>
              </a:extLst>
            </p:cNvPr>
            <p:cNvSpPr/>
            <p:nvPr/>
          </p:nvSpPr>
          <p:spPr>
            <a:xfrm>
              <a:off x="3975100" y="4445000"/>
              <a:ext cx="266700" cy="762000"/>
            </a:xfrm>
            <a:custGeom>
              <a:avLst/>
              <a:gdLst>
                <a:gd name="connsiteX0" fmla="*/ 88900 w 266700"/>
                <a:gd name="connsiteY0" fmla="*/ 0 h 762000"/>
                <a:gd name="connsiteX1" fmla="*/ 266700 w 266700"/>
                <a:gd name="connsiteY1" fmla="*/ 469900 h 762000"/>
                <a:gd name="connsiteX2" fmla="*/ 0 w 266700"/>
                <a:gd name="connsiteY2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6700" h="762000">
                  <a:moveTo>
                    <a:pt x="88900" y="0"/>
                  </a:moveTo>
                  <a:lnTo>
                    <a:pt x="266700" y="469900"/>
                  </a:lnTo>
                  <a:lnTo>
                    <a:pt x="0" y="762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Forme libre : forme 120">
              <a:extLst>
                <a:ext uri="{FF2B5EF4-FFF2-40B4-BE49-F238E27FC236}">
                  <a16:creationId xmlns:a16="http://schemas.microsoft.com/office/drawing/2014/main" id="{F24B9729-7C3D-4046-B1C6-B081B0C36ADA}"/>
                </a:ext>
              </a:extLst>
            </p:cNvPr>
            <p:cNvSpPr/>
            <p:nvPr/>
          </p:nvSpPr>
          <p:spPr>
            <a:xfrm>
              <a:off x="4457700" y="4203700"/>
              <a:ext cx="177800" cy="990600"/>
            </a:xfrm>
            <a:custGeom>
              <a:avLst/>
              <a:gdLst>
                <a:gd name="connsiteX0" fmla="*/ 152400 w 177800"/>
                <a:gd name="connsiteY0" fmla="*/ 990600 h 990600"/>
                <a:gd name="connsiteX1" fmla="*/ 12700 w 177800"/>
                <a:gd name="connsiteY1" fmla="*/ 723900 h 990600"/>
                <a:gd name="connsiteX2" fmla="*/ 177800 w 177800"/>
                <a:gd name="connsiteY2" fmla="*/ 330200 h 990600"/>
                <a:gd name="connsiteX3" fmla="*/ 0 w 177800"/>
                <a:gd name="connsiteY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990600">
                  <a:moveTo>
                    <a:pt x="152400" y="990600"/>
                  </a:moveTo>
                  <a:lnTo>
                    <a:pt x="12700" y="723900"/>
                  </a:lnTo>
                  <a:lnTo>
                    <a:pt x="177800" y="3302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Forme libre : forme 121">
              <a:extLst>
                <a:ext uri="{FF2B5EF4-FFF2-40B4-BE49-F238E27FC236}">
                  <a16:creationId xmlns:a16="http://schemas.microsoft.com/office/drawing/2014/main" id="{60FAFD08-9466-434C-963C-7B92BF21ED82}"/>
                </a:ext>
              </a:extLst>
            </p:cNvPr>
            <p:cNvSpPr/>
            <p:nvPr/>
          </p:nvSpPr>
          <p:spPr>
            <a:xfrm>
              <a:off x="4521200" y="4648200"/>
              <a:ext cx="609600" cy="406400"/>
            </a:xfrm>
            <a:custGeom>
              <a:avLst/>
              <a:gdLst>
                <a:gd name="connsiteX0" fmla="*/ 63500 w 609600"/>
                <a:gd name="connsiteY0" fmla="*/ 0 h 406400"/>
                <a:gd name="connsiteX1" fmla="*/ 368300 w 609600"/>
                <a:gd name="connsiteY1" fmla="*/ 241300 h 406400"/>
                <a:gd name="connsiteX2" fmla="*/ 444500 w 609600"/>
                <a:gd name="connsiteY2" fmla="*/ 88900 h 406400"/>
                <a:gd name="connsiteX3" fmla="*/ 609600 w 609600"/>
                <a:gd name="connsiteY3" fmla="*/ 88900 h 406400"/>
                <a:gd name="connsiteX4" fmla="*/ 609600 w 609600"/>
                <a:gd name="connsiteY4" fmla="*/ 406400 h 406400"/>
                <a:gd name="connsiteX5" fmla="*/ 0 w 609600"/>
                <a:gd name="connsiteY5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406400">
                  <a:moveTo>
                    <a:pt x="63500" y="0"/>
                  </a:moveTo>
                  <a:lnTo>
                    <a:pt x="368300" y="241300"/>
                  </a:lnTo>
                  <a:lnTo>
                    <a:pt x="444500" y="88900"/>
                  </a:lnTo>
                  <a:lnTo>
                    <a:pt x="609600" y="88900"/>
                  </a:lnTo>
                  <a:lnTo>
                    <a:pt x="609600" y="406400"/>
                  </a:lnTo>
                  <a:lnTo>
                    <a:pt x="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Forme libre : forme 122">
              <a:extLst>
                <a:ext uri="{FF2B5EF4-FFF2-40B4-BE49-F238E27FC236}">
                  <a16:creationId xmlns:a16="http://schemas.microsoft.com/office/drawing/2014/main" id="{B78A7431-FE26-4681-B44B-32D46AAD2BAC}"/>
                </a:ext>
              </a:extLst>
            </p:cNvPr>
            <p:cNvSpPr/>
            <p:nvPr/>
          </p:nvSpPr>
          <p:spPr>
            <a:xfrm>
              <a:off x="5130800" y="4597400"/>
              <a:ext cx="368300" cy="622300"/>
            </a:xfrm>
            <a:custGeom>
              <a:avLst/>
              <a:gdLst>
                <a:gd name="connsiteX0" fmla="*/ 0 w 368300"/>
                <a:gd name="connsiteY0" fmla="*/ 152400 h 622300"/>
                <a:gd name="connsiteX1" fmla="*/ 76200 w 368300"/>
                <a:gd name="connsiteY1" fmla="*/ 12700 h 622300"/>
                <a:gd name="connsiteX2" fmla="*/ 266700 w 368300"/>
                <a:gd name="connsiteY2" fmla="*/ 0 h 622300"/>
                <a:gd name="connsiteX3" fmla="*/ 368300 w 368300"/>
                <a:gd name="connsiteY3" fmla="*/ 622300 h 6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622300">
                  <a:moveTo>
                    <a:pt x="0" y="152400"/>
                  </a:moveTo>
                  <a:lnTo>
                    <a:pt x="76200" y="12700"/>
                  </a:lnTo>
                  <a:lnTo>
                    <a:pt x="266700" y="0"/>
                  </a:lnTo>
                  <a:lnTo>
                    <a:pt x="368300" y="622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Forme libre : forme 123">
              <a:extLst>
                <a:ext uri="{FF2B5EF4-FFF2-40B4-BE49-F238E27FC236}">
                  <a16:creationId xmlns:a16="http://schemas.microsoft.com/office/drawing/2014/main" id="{B37169E7-8A87-40F6-B9B2-A48A1384BFBB}"/>
                </a:ext>
              </a:extLst>
            </p:cNvPr>
            <p:cNvSpPr/>
            <p:nvPr/>
          </p:nvSpPr>
          <p:spPr>
            <a:xfrm>
              <a:off x="4648200" y="4089400"/>
              <a:ext cx="520700" cy="571500"/>
            </a:xfrm>
            <a:custGeom>
              <a:avLst/>
              <a:gdLst>
                <a:gd name="connsiteX0" fmla="*/ 520700 w 520700"/>
                <a:gd name="connsiteY0" fmla="*/ 571500 h 571500"/>
                <a:gd name="connsiteX1" fmla="*/ 165100 w 520700"/>
                <a:gd name="connsiteY1" fmla="*/ 0 h 571500"/>
                <a:gd name="connsiteX2" fmla="*/ 0 w 520700"/>
                <a:gd name="connsiteY2" fmla="*/ 4064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571500">
                  <a:moveTo>
                    <a:pt x="520700" y="571500"/>
                  </a:moveTo>
                  <a:lnTo>
                    <a:pt x="165100" y="0"/>
                  </a:lnTo>
                  <a:lnTo>
                    <a:pt x="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Forme libre : forme 124">
              <a:extLst>
                <a:ext uri="{FF2B5EF4-FFF2-40B4-BE49-F238E27FC236}">
                  <a16:creationId xmlns:a16="http://schemas.microsoft.com/office/drawing/2014/main" id="{D0414EF8-5D70-481A-937C-7BA10C8F3DD8}"/>
                </a:ext>
              </a:extLst>
            </p:cNvPr>
            <p:cNvSpPr/>
            <p:nvPr/>
          </p:nvSpPr>
          <p:spPr>
            <a:xfrm>
              <a:off x="4711700" y="3632200"/>
              <a:ext cx="419100" cy="469900"/>
            </a:xfrm>
            <a:custGeom>
              <a:avLst/>
              <a:gdLst>
                <a:gd name="connsiteX0" fmla="*/ 101600 w 419100"/>
                <a:gd name="connsiteY0" fmla="*/ 469900 h 469900"/>
                <a:gd name="connsiteX1" fmla="*/ 419100 w 419100"/>
                <a:gd name="connsiteY1" fmla="*/ 444500 h 469900"/>
                <a:gd name="connsiteX2" fmla="*/ 355600 w 419100"/>
                <a:gd name="connsiteY2" fmla="*/ 0 h 469900"/>
                <a:gd name="connsiteX3" fmla="*/ 0 w 419100"/>
                <a:gd name="connsiteY3" fmla="*/ 6350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100" h="469900">
                  <a:moveTo>
                    <a:pt x="101600" y="469900"/>
                  </a:moveTo>
                  <a:lnTo>
                    <a:pt x="419100" y="444500"/>
                  </a:lnTo>
                  <a:lnTo>
                    <a:pt x="355600" y="0"/>
                  </a:lnTo>
                  <a:lnTo>
                    <a:pt x="0" y="63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Forme libre : forme 125">
              <a:extLst>
                <a:ext uri="{FF2B5EF4-FFF2-40B4-BE49-F238E27FC236}">
                  <a16:creationId xmlns:a16="http://schemas.microsoft.com/office/drawing/2014/main" id="{0DC7B581-D4A8-4314-9845-2D99A0B47268}"/>
                </a:ext>
              </a:extLst>
            </p:cNvPr>
            <p:cNvSpPr/>
            <p:nvPr/>
          </p:nvSpPr>
          <p:spPr>
            <a:xfrm>
              <a:off x="5092700" y="3467100"/>
              <a:ext cx="469900" cy="495300"/>
            </a:xfrm>
            <a:custGeom>
              <a:avLst/>
              <a:gdLst>
                <a:gd name="connsiteX0" fmla="*/ 0 w 469900"/>
                <a:gd name="connsiteY0" fmla="*/ 368300 h 495300"/>
                <a:gd name="connsiteX1" fmla="*/ 215900 w 469900"/>
                <a:gd name="connsiteY1" fmla="*/ 495300 h 495300"/>
                <a:gd name="connsiteX2" fmla="*/ 469900 w 469900"/>
                <a:gd name="connsiteY2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9900" h="495300">
                  <a:moveTo>
                    <a:pt x="0" y="368300"/>
                  </a:moveTo>
                  <a:lnTo>
                    <a:pt x="215900" y="495300"/>
                  </a:lnTo>
                  <a:lnTo>
                    <a:pt x="469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Forme libre : forme 126">
              <a:extLst>
                <a:ext uri="{FF2B5EF4-FFF2-40B4-BE49-F238E27FC236}">
                  <a16:creationId xmlns:a16="http://schemas.microsoft.com/office/drawing/2014/main" id="{8986FCB3-8043-4A1D-B3F8-121BFA7EF1AE}"/>
                </a:ext>
              </a:extLst>
            </p:cNvPr>
            <p:cNvSpPr/>
            <p:nvPr/>
          </p:nvSpPr>
          <p:spPr>
            <a:xfrm>
              <a:off x="5422900" y="3810000"/>
              <a:ext cx="342900" cy="901700"/>
            </a:xfrm>
            <a:custGeom>
              <a:avLst/>
              <a:gdLst>
                <a:gd name="connsiteX0" fmla="*/ 12700 w 342900"/>
                <a:gd name="connsiteY0" fmla="*/ 901700 h 901700"/>
                <a:gd name="connsiteX1" fmla="*/ 317500 w 342900"/>
                <a:gd name="connsiteY1" fmla="*/ 762000 h 901700"/>
                <a:gd name="connsiteX2" fmla="*/ 330200 w 342900"/>
                <a:gd name="connsiteY2" fmla="*/ 444500 h 901700"/>
                <a:gd name="connsiteX3" fmla="*/ 165100 w 342900"/>
                <a:gd name="connsiteY3" fmla="*/ 381000 h 901700"/>
                <a:gd name="connsiteX4" fmla="*/ 342900 w 342900"/>
                <a:gd name="connsiteY4" fmla="*/ 228600 h 901700"/>
                <a:gd name="connsiteX5" fmla="*/ 0 w 342900"/>
                <a:gd name="connsiteY5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900" h="901700">
                  <a:moveTo>
                    <a:pt x="12700" y="901700"/>
                  </a:moveTo>
                  <a:lnTo>
                    <a:pt x="317500" y="762000"/>
                  </a:lnTo>
                  <a:lnTo>
                    <a:pt x="330200" y="444500"/>
                  </a:lnTo>
                  <a:lnTo>
                    <a:pt x="165100" y="381000"/>
                  </a:lnTo>
                  <a:lnTo>
                    <a:pt x="342900" y="2286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Forme libre : forme 127">
              <a:extLst>
                <a:ext uri="{FF2B5EF4-FFF2-40B4-BE49-F238E27FC236}">
                  <a16:creationId xmlns:a16="http://schemas.microsoft.com/office/drawing/2014/main" id="{517A8E66-9DE3-4C97-8278-160F34914909}"/>
                </a:ext>
              </a:extLst>
            </p:cNvPr>
            <p:cNvSpPr/>
            <p:nvPr/>
          </p:nvSpPr>
          <p:spPr>
            <a:xfrm>
              <a:off x="5537200" y="3429000"/>
              <a:ext cx="1689100" cy="190500"/>
            </a:xfrm>
            <a:custGeom>
              <a:avLst/>
              <a:gdLst>
                <a:gd name="connsiteX0" fmla="*/ 0 w 1689100"/>
                <a:gd name="connsiteY0" fmla="*/ 177800 h 190500"/>
                <a:gd name="connsiteX1" fmla="*/ 1651000 w 1689100"/>
                <a:gd name="connsiteY1" fmla="*/ 190500 h 190500"/>
                <a:gd name="connsiteX2" fmla="*/ 1689100 w 1689100"/>
                <a:gd name="connsiteY2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9100" h="190500">
                  <a:moveTo>
                    <a:pt x="0" y="177800"/>
                  </a:moveTo>
                  <a:lnTo>
                    <a:pt x="1651000" y="190500"/>
                  </a:lnTo>
                  <a:lnTo>
                    <a:pt x="1689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Forme libre : forme 128">
              <a:extLst>
                <a:ext uri="{FF2B5EF4-FFF2-40B4-BE49-F238E27FC236}">
                  <a16:creationId xmlns:a16="http://schemas.microsoft.com/office/drawing/2014/main" id="{AEC6067C-D087-4E83-B51A-A853B9450D19}"/>
                </a:ext>
              </a:extLst>
            </p:cNvPr>
            <p:cNvSpPr/>
            <p:nvPr/>
          </p:nvSpPr>
          <p:spPr>
            <a:xfrm>
              <a:off x="5613400" y="3581400"/>
              <a:ext cx="101600" cy="381000"/>
            </a:xfrm>
            <a:custGeom>
              <a:avLst/>
              <a:gdLst>
                <a:gd name="connsiteX0" fmla="*/ 101600 w 101600"/>
                <a:gd name="connsiteY0" fmla="*/ 0 h 381000"/>
                <a:gd name="connsiteX1" fmla="*/ 0 w 1016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00" h="381000">
                  <a:moveTo>
                    <a:pt x="101600" y="0"/>
                  </a:moveTo>
                  <a:lnTo>
                    <a:pt x="0" y="381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Forme libre : forme 129">
              <a:extLst>
                <a:ext uri="{FF2B5EF4-FFF2-40B4-BE49-F238E27FC236}">
                  <a16:creationId xmlns:a16="http://schemas.microsoft.com/office/drawing/2014/main" id="{369844FE-50C4-4E67-81DE-063F8D8F9A66}"/>
                </a:ext>
              </a:extLst>
            </p:cNvPr>
            <p:cNvSpPr/>
            <p:nvPr/>
          </p:nvSpPr>
          <p:spPr>
            <a:xfrm>
              <a:off x="5753100" y="3632200"/>
              <a:ext cx="190500" cy="673100"/>
            </a:xfrm>
            <a:custGeom>
              <a:avLst/>
              <a:gdLst>
                <a:gd name="connsiteX0" fmla="*/ 190500 w 190500"/>
                <a:gd name="connsiteY0" fmla="*/ 0 h 673100"/>
                <a:gd name="connsiteX1" fmla="*/ 0 w 190500"/>
                <a:gd name="connsiteY1" fmla="*/ 6731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673100">
                  <a:moveTo>
                    <a:pt x="190500" y="0"/>
                  </a:moveTo>
                  <a:lnTo>
                    <a:pt x="0" y="673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Forme libre : forme 130">
              <a:extLst>
                <a:ext uri="{FF2B5EF4-FFF2-40B4-BE49-F238E27FC236}">
                  <a16:creationId xmlns:a16="http://schemas.microsoft.com/office/drawing/2014/main" id="{490FDB4E-E078-4E6F-A4F3-0A79140C0E59}"/>
                </a:ext>
              </a:extLst>
            </p:cNvPr>
            <p:cNvSpPr/>
            <p:nvPr/>
          </p:nvSpPr>
          <p:spPr>
            <a:xfrm>
              <a:off x="5448300" y="3619500"/>
              <a:ext cx="685800" cy="1308100"/>
            </a:xfrm>
            <a:custGeom>
              <a:avLst/>
              <a:gdLst>
                <a:gd name="connsiteX0" fmla="*/ 685800 w 685800"/>
                <a:gd name="connsiteY0" fmla="*/ 0 h 1308100"/>
                <a:gd name="connsiteX1" fmla="*/ 342900 w 685800"/>
                <a:gd name="connsiteY1" fmla="*/ 1308100 h 1308100"/>
                <a:gd name="connsiteX2" fmla="*/ 0 w 685800"/>
                <a:gd name="connsiteY2" fmla="*/ 1257300 h 13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5800" h="1308100">
                  <a:moveTo>
                    <a:pt x="685800" y="0"/>
                  </a:moveTo>
                  <a:lnTo>
                    <a:pt x="342900" y="1308100"/>
                  </a:lnTo>
                  <a:lnTo>
                    <a:pt x="0" y="1257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2" name="Forme libre : forme 131">
              <a:extLst>
                <a:ext uri="{FF2B5EF4-FFF2-40B4-BE49-F238E27FC236}">
                  <a16:creationId xmlns:a16="http://schemas.microsoft.com/office/drawing/2014/main" id="{AA251118-EB86-4435-92B5-027B48C8D45B}"/>
                </a:ext>
              </a:extLst>
            </p:cNvPr>
            <p:cNvSpPr/>
            <p:nvPr/>
          </p:nvSpPr>
          <p:spPr>
            <a:xfrm>
              <a:off x="5778500" y="3619500"/>
              <a:ext cx="558800" cy="1333500"/>
            </a:xfrm>
            <a:custGeom>
              <a:avLst/>
              <a:gdLst>
                <a:gd name="connsiteX0" fmla="*/ 558800 w 558800"/>
                <a:gd name="connsiteY0" fmla="*/ 0 h 1333500"/>
                <a:gd name="connsiteX1" fmla="*/ 203200 w 558800"/>
                <a:gd name="connsiteY1" fmla="*/ 1333500 h 1333500"/>
                <a:gd name="connsiteX2" fmla="*/ 0 w 558800"/>
                <a:gd name="connsiteY2" fmla="*/ 130810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8800" h="1333500">
                  <a:moveTo>
                    <a:pt x="558800" y="0"/>
                  </a:moveTo>
                  <a:lnTo>
                    <a:pt x="203200" y="1333500"/>
                  </a:lnTo>
                  <a:lnTo>
                    <a:pt x="0" y="1308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3" name="Forme libre : forme 132">
              <a:extLst>
                <a:ext uri="{FF2B5EF4-FFF2-40B4-BE49-F238E27FC236}">
                  <a16:creationId xmlns:a16="http://schemas.microsoft.com/office/drawing/2014/main" id="{9E18E9B3-87AF-4A90-A0E3-7CFDBE191552}"/>
                </a:ext>
              </a:extLst>
            </p:cNvPr>
            <p:cNvSpPr/>
            <p:nvPr/>
          </p:nvSpPr>
          <p:spPr>
            <a:xfrm>
              <a:off x="5981700" y="3619500"/>
              <a:ext cx="546100" cy="1384300"/>
            </a:xfrm>
            <a:custGeom>
              <a:avLst/>
              <a:gdLst>
                <a:gd name="connsiteX0" fmla="*/ 546100 w 546100"/>
                <a:gd name="connsiteY0" fmla="*/ 0 h 1384300"/>
                <a:gd name="connsiteX1" fmla="*/ 203200 w 546100"/>
                <a:gd name="connsiteY1" fmla="*/ 1384300 h 1384300"/>
                <a:gd name="connsiteX2" fmla="*/ 0 w 546100"/>
                <a:gd name="connsiteY2" fmla="*/ 134620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6100" h="1384300">
                  <a:moveTo>
                    <a:pt x="546100" y="0"/>
                  </a:moveTo>
                  <a:lnTo>
                    <a:pt x="203200" y="1384300"/>
                  </a:lnTo>
                  <a:lnTo>
                    <a:pt x="0" y="1346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Forme libre : forme 133">
              <a:extLst>
                <a:ext uri="{FF2B5EF4-FFF2-40B4-BE49-F238E27FC236}">
                  <a16:creationId xmlns:a16="http://schemas.microsoft.com/office/drawing/2014/main" id="{CDCB3B75-5AFD-4E9A-9992-1F0FDCCAB0CC}"/>
                </a:ext>
              </a:extLst>
            </p:cNvPr>
            <p:cNvSpPr/>
            <p:nvPr/>
          </p:nvSpPr>
          <p:spPr>
            <a:xfrm>
              <a:off x="6159500" y="3619500"/>
              <a:ext cx="609600" cy="1422400"/>
            </a:xfrm>
            <a:custGeom>
              <a:avLst/>
              <a:gdLst>
                <a:gd name="connsiteX0" fmla="*/ 609600 w 609600"/>
                <a:gd name="connsiteY0" fmla="*/ 0 h 1422400"/>
                <a:gd name="connsiteX1" fmla="*/ 228600 w 609600"/>
                <a:gd name="connsiteY1" fmla="*/ 1422400 h 1422400"/>
                <a:gd name="connsiteX2" fmla="*/ 0 w 609600"/>
                <a:gd name="connsiteY2" fmla="*/ 13843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422400">
                  <a:moveTo>
                    <a:pt x="609600" y="0"/>
                  </a:moveTo>
                  <a:lnTo>
                    <a:pt x="228600" y="1422400"/>
                  </a:lnTo>
                  <a:lnTo>
                    <a:pt x="0" y="1384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Forme libre : forme 134">
              <a:extLst>
                <a:ext uri="{FF2B5EF4-FFF2-40B4-BE49-F238E27FC236}">
                  <a16:creationId xmlns:a16="http://schemas.microsoft.com/office/drawing/2014/main" id="{A016F2CB-09A8-4435-BB88-67D462EB4A1F}"/>
                </a:ext>
              </a:extLst>
            </p:cNvPr>
            <p:cNvSpPr/>
            <p:nvPr/>
          </p:nvSpPr>
          <p:spPr>
            <a:xfrm>
              <a:off x="6413500" y="3619500"/>
              <a:ext cx="571500" cy="1511300"/>
            </a:xfrm>
            <a:custGeom>
              <a:avLst/>
              <a:gdLst>
                <a:gd name="connsiteX0" fmla="*/ 571500 w 571500"/>
                <a:gd name="connsiteY0" fmla="*/ 0 h 1511300"/>
                <a:gd name="connsiteX1" fmla="*/ 254000 w 571500"/>
                <a:gd name="connsiteY1" fmla="*/ 1511300 h 1511300"/>
                <a:gd name="connsiteX2" fmla="*/ 0 w 571500"/>
                <a:gd name="connsiteY2" fmla="*/ 14351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0" h="1511300">
                  <a:moveTo>
                    <a:pt x="571500" y="0"/>
                  </a:moveTo>
                  <a:lnTo>
                    <a:pt x="254000" y="1511300"/>
                  </a:lnTo>
                  <a:lnTo>
                    <a:pt x="0" y="1435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Forme libre : forme 135">
              <a:extLst>
                <a:ext uri="{FF2B5EF4-FFF2-40B4-BE49-F238E27FC236}">
                  <a16:creationId xmlns:a16="http://schemas.microsoft.com/office/drawing/2014/main" id="{51D7D6C9-AB37-4C07-85F4-C2AFC32DD9C7}"/>
                </a:ext>
              </a:extLst>
            </p:cNvPr>
            <p:cNvSpPr/>
            <p:nvPr/>
          </p:nvSpPr>
          <p:spPr>
            <a:xfrm>
              <a:off x="6667500" y="3619500"/>
              <a:ext cx="520700" cy="1600200"/>
            </a:xfrm>
            <a:custGeom>
              <a:avLst/>
              <a:gdLst>
                <a:gd name="connsiteX0" fmla="*/ 520700 w 520700"/>
                <a:gd name="connsiteY0" fmla="*/ 0 h 1600200"/>
                <a:gd name="connsiteX1" fmla="*/ 304800 w 520700"/>
                <a:gd name="connsiteY1" fmla="*/ 1600200 h 1600200"/>
                <a:gd name="connsiteX2" fmla="*/ 0 w 520700"/>
                <a:gd name="connsiteY2" fmla="*/ 15113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1600200">
                  <a:moveTo>
                    <a:pt x="520700" y="0"/>
                  </a:moveTo>
                  <a:lnTo>
                    <a:pt x="304800" y="1600200"/>
                  </a:lnTo>
                  <a:lnTo>
                    <a:pt x="0" y="1511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Forme libre : forme 136">
              <a:extLst>
                <a:ext uri="{FF2B5EF4-FFF2-40B4-BE49-F238E27FC236}">
                  <a16:creationId xmlns:a16="http://schemas.microsoft.com/office/drawing/2014/main" id="{041BA73A-1770-4EE0-876C-C92A3380500A}"/>
                </a:ext>
              </a:extLst>
            </p:cNvPr>
            <p:cNvSpPr/>
            <p:nvPr/>
          </p:nvSpPr>
          <p:spPr>
            <a:xfrm>
              <a:off x="5969000" y="4953000"/>
              <a:ext cx="38100" cy="266700"/>
            </a:xfrm>
            <a:custGeom>
              <a:avLst/>
              <a:gdLst>
                <a:gd name="connsiteX0" fmla="*/ 0 w 38100"/>
                <a:gd name="connsiteY0" fmla="*/ 0 h 266700"/>
                <a:gd name="connsiteX1" fmla="*/ 38100 w 38100"/>
                <a:gd name="connsiteY1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 h="266700">
                  <a:moveTo>
                    <a:pt x="0" y="0"/>
                  </a:moveTo>
                  <a:lnTo>
                    <a:pt x="38100" y="266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Forme libre : forme 137">
              <a:extLst>
                <a:ext uri="{FF2B5EF4-FFF2-40B4-BE49-F238E27FC236}">
                  <a16:creationId xmlns:a16="http://schemas.microsoft.com/office/drawing/2014/main" id="{9C82A0E5-47A3-4979-86F0-B1CFD221BC6F}"/>
                </a:ext>
              </a:extLst>
            </p:cNvPr>
            <p:cNvSpPr/>
            <p:nvPr/>
          </p:nvSpPr>
          <p:spPr>
            <a:xfrm>
              <a:off x="7213600" y="3606800"/>
              <a:ext cx="571500" cy="165100"/>
            </a:xfrm>
            <a:custGeom>
              <a:avLst/>
              <a:gdLst>
                <a:gd name="connsiteX0" fmla="*/ 0 w 571500"/>
                <a:gd name="connsiteY0" fmla="*/ 25400 h 165100"/>
                <a:gd name="connsiteX1" fmla="*/ 393700 w 571500"/>
                <a:gd name="connsiteY1" fmla="*/ 0 h 165100"/>
                <a:gd name="connsiteX2" fmla="*/ 431800 w 571500"/>
                <a:gd name="connsiteY2" fmla="*/ 152400 h 165100"/>
                <a:gd name="connsiteX3" fmla="*/ 571500 w 571500"/>
                <a:gd name="connsiteY3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165100">
                  <a:moveTo>
                    <a:pt x="0" y="25400"/>
                  </a:moveTo>
                  <a:lnTo>
                    <a:pt x="393700" y="0"/>
                  </a:lnTo>
                  <a:lnTo>
                    <a:pt x="431800" y="152400"/>
                  </a:lnTo>
                  <a:lnTo>
                    <a:pt x="571500" y="165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Forme libre : forme 138">
              <a:extLst>
                <a:ext uri="{FF2B5EF4-FFF2-40B4-BE49-F238E27FC236}">
                  <a16:creationId xmlns:a16="http://schemas.microsoft.com/office/drawing/2014/main" id="{80E08C70-7CF7-4BF1-9E56-DC333094D84D}"/>
                </a:ext>
              </a:extLst>
            </p:cNvPr>
            <p:cNvSpPr/>
            <p:nvPr/>
          </p:nvSpPr>
          <p:spPr>
            <a:xfrm>
              <a:off x="7162800" y="3898900"/>
              <a:ext cx="596900" cy="88900"/>
            </a:xfrm>
            <a:custGeom>
              <a:avLst/>
              <a:gdLst>
                <a:gd name="connsiteX0" fmla="*/ 0 w 596900"/>
                <a:gd name="connsiteY0" fmla="*/ 88900 h 88900"/>
                <a:gd name="connsiteX1" fmla="*/ 596900 w 596900"/>
                <a:gd name="connsiteY1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6900" h="88900">
                  <a:moveTo>
                    <a:pt x="0" y="88900"/>
                  </a:moveTo>
                  <a:lnTo>
                    <a:pt x="596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Forme libre : forme 139">
              <a:extLst>
                <a:ext uri="{FF2B5EF4-FFF2-40B4-BE49-F238E27FC236}">
                  <a16:creationId xmlns:a16="http://schemas.microsoft.com/office/drawing/2014/main" id="{32670A46-7B2D-4BDF-92DA-83F61B2B7473}"/>
                </a:ext>
              </a:extLst>
            </p:cNvPr>
            <p:cNvSpPr/>
            <p:nvPr/>
          </p:nvSpPr>
          <p:spPr>
            <a:xfrm>
              <a:off x="7073900" y="3975100"/>
              <a:ext cx="368300" cy="787400"/>
            </a:xfrm>
            <a:custGeom>
              <a:avLst/>
              <a:gdLst>
                <a:gd name="connsiteX0" fmla="*/ 266700 w 368300"/>
                <a:gd name="connsiteY0" fmla="*/ 0 h 787400"/>
                <a:gd name="connsiteX1" fmla="*/ 368300 w 368300"/>
                <a:gd name="connsiteY1" fmla="*/ 444500 h 787400"/>
                <a:gd name="connsiteX2" fmla="*/ 190500 w 368300"/>
                <a:gd name="connsiteY2" fmla="*/ 787400 h 787400"/>
                <a:gd name="connsiteX3" fmla="*/ 0 w 368300"/>
                <a:gd name="connsiteY3" fmla="*/ 62230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787400">
                  <a:moveTo>
                    <a:pt x="266700" y="0"/>
                  </a:moveTo>
                  <a:lnTo>
                    <a:pt x="368300" y="444500"/>
                  </a:lnTo>
                  <a:lnTo>
                    <a:pt x="190500" y="787400"/>
                  </a:lnTo>
                  <a:lnTo>
                    <a:pt x="0" y="622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Forme libre : forme 140">
              <a:extLst>
                <a:ext uri="{FF2B5EF4-FFF2-40B4-BE49-F238E27FC236}">
                  <a16:creationId xmlns:a16="http://schemas.microsoft.com/office/drawing/2014/main" id="{02E64EDD-888C-489C-81CD-FCC5674AC53B}"/>
                </a:ext>
              </a:extLst>
            </p:cNvPr>
            <p:cNvSpPr/>
            <p:nvPr/>
          </p:nvSpPr>
          <p:spPr>
            <a:xfrm>
              <a:off x="7010400" y="4419600"/>
              <a:ext cx="533400" cy="685800"/>
            </a:xfrm>
            <a:custGeom>
              <a:avLst/>
              <a:gdLst>
                <a:gd name="connsiteX0" fmla="*/ 0 w 533400"/>
                <a:gd name="connsiteY0" fmla="*/ 685800 h 685800"/>
                <a:gd name="connsiteX1" fmla="*/ 533400 w 533400"/>
                <a:gd name="connsiteY1" fmla="*/ 495300 h 685800"/>
                <a:gd name="connsiteX2" fmla="*/ 457200 w 533400"/>
                <a:gd name="connsiteY2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85800">
                  <a:moveTo>
                    <a:pt x="0" y="685800"/>
                  </a:moveTo>
                  <a:lnTo>
                    <a:pt x="533400" y="495300"/>
                  </a:lnTo>
                  <a:lnTo>
                    <a:pt x="457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Forme libre : forme 141">
              <a:extLst>
                <a:ext uri="{FF2B5EF4-FFF2-40B4-BE49-F238E27FC236}">
                  <a16:creationId xmlns:a16="http://schemas.microsoft.com/office/drawing/2014/main" id="{860E0BF7-CED2-4FB8-990D-2B0301698E9D}"/>
                </a:ext>
              </a:extLst>
            </p:cNvPr>
            <p:cNvSpPr/>
            <p:nvPr/>
          </p:nvSpPr>
          <p:spPr>
            <a:xfrm>
              <a:off x="7454900" y="4419600"/>
              <a:ext cx="228600" cy="0"/>
            </a:xfrm>
            <a:custGeom>
              <a:avLst/>
              <a:gdLst>
                <a:gd name="connsiteX0" fmla="*/ 0 w 228600"/>
                <a:gd name="connsiteY0" fmla="*/ 0 h 0"/>
                <a:gd name="connsiteX1" fmla="*/ 228600 w 2286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Forme libre : forme 142">
              <a:extLst>
                <a:ext uri="{FF2B5EF4-FFF2-40B4-BE49-F238E27FC236}">
                  <a16:creationId xmlns:a16="http://schemas.microsoft.com/office/drawing/2014/main" id="{E376B9D5-2A78-40B1-85FF-F4D09176630A}"/>
                </a:ext>
              </a:extLst>
            </p:cNvPr>
            <p:cNvSpPr/>
            <p:nvPr/>
          </p:nvSpPr>
          <p:spPr>
            <a:xfrm>
              <a:off x="7924800" y="965200"/>
              <a:ext cx="406400" cy="584200"/>
            </a:xfrm>
            <a:custGeom>
              <a:avLst/>
              <a:gdLst>
                <a:gd name="connsiteX0" fmla="*/ 0 w 406400"/>
                <a:gd name="connsiteY0" fmla="*/ 546100 h 584200"/>
                <a:gd name="connsiteX1" fmla="*/ 304800 w 406400"/>
                <a:gd name="connsiteY1" fmla="*/ 584200 h 584200"/>
                <a:gd name="connsiteX2" fmla="*/ 406400 w 406400"/>
                <a:gd name="connsiteY2" fmla="*/ 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6400" h="584200">
                  <a:moveTo>
                    <a:pt x="0" y="546100"/>
                  </a:moveTo>
                  <a:lnTo>
                    <a:pt x="304800" y="584200"/>
                  </a:ln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Forme libre : forme 143">
              <a:extLst>
                <a:ext uri="{FF2B5EF4-FFF2-40B4-BE49-F238E27FC236}">
                  <a16:creationId xmlns:a16="http://schemas.microsoft.com/office/drawing/2014/main" id="{379A7901-D4D1-4C66-A702-516CAA412904}"/>
                </a:ext>
              </a:extLst>
            </p:cNvPr>
            <p:cNvSpPr/>
            <p:nvPr/>
          </p:nvSpPr>
          <p:spPr>
            <a:xfrm>
              <a:off x="7785100" y="1524000"/>
              <a:ext cx="546100" cy="812800"/>
            </a:xfrm>
            <a:custGeom>
              <a:avLst/>
              <a:gdLst>
                <a:gd name="connsiteX0" fmla="*/ 342900 w 546100"/>
                <a:gd name="connsiteY0" fmla="*/ 0 h 812800"/>
                <a:gd name="connsiteX1" fmla="*/ 546100 w 546100"/>
                <a:gd name="connsiteY1" fmla="*/ 558800 h 812800"/>
                <a:gd name="connsiteX2" fmla="*/ 266700 w 546100"/>
                <a:gd name="connsiteY2" fmla="*/ 812800 h 812800"/>
                <a:gd name="connsiteX3" fmla="*/ 0 w 546100"/>
                <a:gd name="connsiteY3" fmla="*/ 6350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812800">
                  <a:moveTo>
                    <a:pt x="342900" y="0"/>
                  </a:moveTo>
                  <a:lnTo>
                    <a:pt x="546100" y="558800"/>
                  </a:lnTo>
                  <a:lnTo>
                    <a:pt x="266700" y="812800"/>
                  </a:lnTo>
                  <a:lnTo>
                    <a:pt x="0" y="635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Forme libre : forme 144">
              <a:extLst>
                <a:ext uri="{FF2B5EF4-FFF2-40B4-BE49-F238E27FC236}">
                  <a16:creationId xmlns:a16="http://schemas.microsoft.com/office/drawing/2014/main" id="{12D4DAB0-B221-4323-AC21-E39EC442A843}"/>
                </a:ext>
              </a:extLst>
            </p:cNvPr>
            <p:cNvSpPr/>
            <p:nvPr/>
          </p:nvSpPr>
          <p:spPr>
            <a:xfrm>
              <a:off x="7861300" y="2273300"/>
              <a:ext cx="355600" cy="647700"/>
            </a:xfrm>
            <a:custGeom>
              <a:avLst/>
              <a:gdLst>
                <a:gd name="connsiteX0" fmla="*/ 266700 w 355600"/>
                <a:gd name="connsiteY0" fmla="*/ 0 h 647700"/>
                <a:gd name="connsiteX1" fmla="*/ 355600 w 355600"/>
                <a:gd name="connsiteY1" fmla="*/ 647700 h 647700"/>
                <a:gd name="connsiteX2" fmla="*/ 0 w 355600"/>
                <a:gd name="connsiteY2" fmla="*/ 5715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600" h="647700">
                  <a:moveTo>
                    <a:pt x="266700" y="0"/>
                  </a:moveTo>
                  <a:lnTo>
                    <a:pt x="355600" y="647700"/>
                  </a:lnTo>
                  <a:lnTo>
                    <a:pt x="0" y="571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Forme libre : forme 145">
              <a:extLst>
                <a:ext uri="{FF2B5EF4-FFF2-40B4-BE49-F238E27FC236}">
                  <a16:creationId xmlns:a16="http://schemas.microsoft.com/office/drawing/2014/main" id="{613250B8-9813-434F-A17B-9E7A5DE2437A}"/>
                </a:ext>
              </a:extLst>
            </p:cNvPr>
            <p:cNvSpPr/>
            <p:nvPr/>
          </p:nvSpPr>
          <p:spPr>
            <a:xfrm>
              <a:off x="7797800" y="3175000"/>
              <a:ext cx="736600" cy="749300"/>
            </a:xfrm>
            <a:custGeom>
              <a:avLst/>
              <a:gdLst>
                <a:gd name="connsiteX0" fmla="*/ 25400 w 736600"/>
                <a:gd name="connsiteY0" fmla="*/ 254000 h 749300"/>
                <a:gd name="connsiteX1" fmla="*/ 304800 w 736600"/>
                <a:gd name="connsiteY1" fmla="*/ 0 h 749300"/>
                <a:gd name="connsiteX2" fmla="*/ 736600 w 736600"/>
                <a:gd name="connsiteY2" fmla="*/ 317500 h 749300"/>
                <a:gd name="connsiteX3" fmla="*/ 571500 w 736600"/>
                <a:gd name="connsiteY3" fmla="*/ 749300 h 749300"/>
                <a:gd name="connsiteX4" fmla="*/ 254000 w 736600"/>
                <a:gd name="connsiteY4" fmla="*/ 584200 h 749300"/>
                <a:gd name="connsiteX5" fmla="*/ 0 w 736600"/>
                <a:gd name="connsiteY5" fmla="*/ 40640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600" h="749300">
                  <a:moveTo>
                    <a:pt x="25400" y="254000"/>
                  </a:moveTo>
                  <a:lnTo>
                    <a:pt x="304800" y="0"/>
                  </a:lnTo>
                  <a:lnTo>
                    <a:pt x="736600" y="317500"/>
                  </a:lnTo>
                  <a:lnTo>
                    <a:pt x="571500" y="749300"/>
                  </a:lnTo>
                  <a:lnTo>
                    <a:pt x="254000" y="584200"/>
                  </a:lnTo>
                  <a:lnTo>
                    <a:pt x="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Forme libre : forme 146">
              <a:extLst>
                <a:ext uri="{FF2B5EF4-FFF2-40B4-BE49-F238E27FC236}">
                  <a16:creationId xmlns:a16="http://schemas.microsoft.com/office/drawing/2014/main" id="{36CAA358-F1DB-4B04-AB7A-CF1D3D99ED01}"/>
                </a:ext>
              </a:extLst>
            </p:cNvPr>
            <p:cNvSpPr/>
            <p:nvPr/>
          </p:nvSpPr>
          <p:spPr>
            <a:xfrm>
              <a:off x="8140700" y="2933700"/>
              <a:ext cx="101600" cy="254000"/>
            </a:xfrm>
            <a:custGeom>
              <a:avLst/>
              <a:gdLst>
                <a:gd name="connsiteX0" fmla="*/ 0 w 101600"/>
                <a:gd name="connsiteY0" fmla="*/ 254000 h 254000"/>
                <a:gd name="connsiteX1" fmla="*/ 101600 w 101600"/>
                <a:gd name="connsiteY1" fmla="*/ 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00" h="254000">
                  <a:moveTo>
                    <a:pt x="0" y="254000"/>
                  </a:moveTo>
                  <a:lnTo>
                    <a:pt x="1016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Forme libre : forme 147">
              <a:extLst>
                <a:ext uri="{FF2B5EF4-FFF2-40B4-BE49-F238E27FC236}">
                  <a16:creationId xmlns:a16="http://schemas.microsoft.com/office/drawing/2014/main" id="{B640245F-49F4-4B7D-A862-53E47269811F}"/>
                </a:ext>
              </a:extLst>
            </p:cNvPr>
            <p:cNvSpPr/>
            <p:nvPr/>
          </p:nvSpPr>
          <p:spPr>
            <a:xfrm>
              <a:off x="7734300" y="4127500"/>
              <a:ext cx="571500" cy="546100"/>
            </a:xfrm>
            <a:custGeom>
              <a:avLst/>
              <a:gdLst>
                <a:gd name="connsiteX0" fmla="*/ 25400 w 571500"/>
                <a:gd name="connsiteY0" fmla="*/ 76200 h 546100"/>
                <a:gd name="connsiteX1" fmla="*/ 177800 w 571500"/>
                <a:gd name="connsiteY1" fmla="*/ 0 h 546100"/>
                <a:gd name="connsiteX2" fmla="*/ 520700 w 571500"/>
                <a:gd name="connsiteY2" fmla="*/ 50800 h 546100"/>
                <a:gd name="connsiteX3" fmla="*/ 571500 w 571500"/>
                <a:gd name="connsiteY3" fmla="*/ 533400 h 546100"/>
                <a:gd name="connsiteX4" fmla="*/ 368300 w 571500"/>
                <a:gd name="connsiteY4" fmla="*/ 546100 h 546100"/>
                <a:gd name="connsiteX5" fmla="*/ 304800 w 571500"/>
                <a:gd name="connsiteY5" fmla="*/ 355600 h 546100"/>
                <a:gd name="connsiteX6" fmla="*/ 88900 w 571500"/>
                <a:gd name="connsiteY6" fmla="*/ 419100 h 546100"/>
                <a:gd name="connsiteX7" fmla="*/ 0 w 571500"/>
                <a:gd name="connsiteY7" fmla="*/ 3810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0" h="546100">
                  <a:moveTo>
                    <a:pt x="25400" y="76200"/>
                  </a:moveTo>
                  <a:lnTo>
                    <a:pt x="177800" y="0"/>
                  </a:lnTo>
                  <a:lnTo>
                    <a:pt x="520700" y="50800"/>
                  </a:lnTo>
                  <a:lnTo>
                    <a:pt x="571500" y="533400"/>
                  </a:lnTo>
                  <a:lnTo>
                    <a:pt x="368300" y="546100"/>
                  </a:lnTo>
                  <a:lnTo>
                    <a:pt x="304800" y="355600"/>
                  </a:lnTo>
                  <a:lnTo>
                    <a:pt x="88900" y="419100"/>
                  </a:lnTo>
                  <a:lnTo>
                    <a:pt x="0" y="381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Forme libre : forme 148">
              <a:extLst>
                <a:ext uri="{FF2B5EF4-FFF2-40B4-BE49-F238E27FC236}">
                  <a16:creationId xmlns:a16="http://schemas.microsoft.com/office/drawing/2014/main" id="{590C5CB7-D464-41C1-8525-8E914BEB7807}"/>
                </a:ext>
              </a:extLst>
            </p:cNvPr>
            <p:cNvSpPr/>
            <p:nvPr/>
          </p:nvSpPr>
          <p:spPr>
            <a:xfrm>
              <a:off x="8407400" y="3797300"/>
              <a:ext cx="215900" cy="482600"/>
            </a:xfrm>
            <a:custGeom>
              <a:avLst/>
              <a:gdLst>
                <a:gd name="connsiteX0" fmla="*/ 0 w 215900"/>
                <a:gd name="connsiteY0" fmla="*/ 482600 h 482600"/>
                <a:gd name="connsiteX1" fmla="*/ 190500 w 215900"/>
                <a:gd name="connsiteY1" fmla="*/ 457200 h 482600"/>
                <a:gd name="connsiteX2" fmla="*/ 215900 w 215900"/>
                <a:gd name="connsiteY2" fmla="*/ 114300 h 482600"/>
                <a:gd name="connsiteX3" fmla="*/ 38100 w 215900"/>
                <a:gd name="connsiteY3" fmla="*/ 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900" h="482600">
                  <a:moveTo>
                    <a:pt x="0" y="482600"/>
                  </a:moveTo>
                  <a:lnTo>
                    <a:pt x="190500" y="457200"/>
                  </a:lnTo>
                  <a:lnTo>
                    <a:pt x="215900" y="114300"/>
                  </a:lnTo>
                  <a:lnTo>
                    <a:pt x="38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Forme libre : forme 149">
              <a:extLst>
                <a:ext uri="{FF2B5EF4-FFF2-40B4-BE49-F238E27FC236}">
                  <a16:creationId xmlns:a16="http://schemas.microsoft.com/office/drawing/2014/main" id="{06454EFD-0E60-45BC-8258-3586DBDD8864}"/>
                </a:ext>
              </a:extLst>
            </p:cNvPr>
            <p:cNvSpPr/>
            <p:nvPr/>
          </p:nvSpPr>
          <p:spPr>
            <a:xfrm>
              <a:off x="8242300" y="4191000"/>
              <a:ext cx="444500" cy="673100"/>
            </a:xfrm>
            <a:custGeom>
              <a:avLst/>
              <a:gdLst>
                <a:gd name="connsiteX0" fmla="*/ 0 w 444500"/>
                <a:gd name="connsiteY0" fmla="*/ 0 h 673100"/>
                <a:gd name="connsiteX1" fmla="*/ 406400 w 444500"/>
                <a:gd name="connsiteY1" fmla="*/ 203200 h 673100"/>
                <a:gd name="connsiteX2" fmla="*/ 444500 w 444500"/>
                <a:gd name="connsiteY2" fmla="*/ 673100 h 673100"/>
                <a:gd name="connsiteX3" fmla="*/ 88900 w 444500"/>
                <a:gd name="connsiteY3" fmla="*/ 4826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673100">
                  <a:moveTo>
                    <a:pt x="0" y="0"/>
                  </a:moveTo>
                  <a:lnTo>
                    <a:pt x="406400" y="203200"/>
                  </a:lnTo>
                  <a:lnTo>
                    <a:pt x="444500" y="673100"/>
                  </a:lnTo>
                  <a:lnTo>
                    <a:pt x="88900" y="482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Forme libre : forme 150">
              <a:extLst>
                <a:ext uri="{FF2B5EF4-FFF2-40B4-BE49-F238E27FC236}">
                  <a16:creationId xmlns:a16="http://schemas.microsoft.com/office/drawing/2014/main" id="{A6FABE56-B7EB-4C58-B596-0CF279B9B0C2}"/>
                </a:ext>
              </a:extLst>
            </p:cNvPr>
            <p:cNvSpPr/>
            <p:nvPr/>
          </p:nvSpPr>
          <p:spPr>
            <a:xfrm>
              <a:off x="7708900" y="4686300"/>
              <a:ext cx="419100" cy="355600"/>
            </a:xfrm>
            <a:custGeom>
              <a:avLst/>
              <a:gdLst>
                <a:gd name="connsiteX0" fmla="*/ 0 w 419100"/>
                <a:gd name="connsiteY0" fmla="*/ 355600 h 355600"/>
                <a:gd name="connsiteX1" fmla="*/ 419100 w 419100"/>
                <a:gd name="connsiteY1" fmla="*/ 190500 h 355600"/>
                <a:gd name="connsiteX2" fmla="*/ 419100 w 419100"/>
                <a:gd name="connsiteY2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55600">
                  <a:moveTo>
                    <a:pt x="0" y="355600"/>
                  </a:moveTo>
                  <a:lnTo>
                    <a:pt x="419100" y="190500"/>
                  </a:lnTo>
                  <a:lnTo>
                    <a:pt x="419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Forme libre : forme 151">
              <a:extLst>
                <a:ext uri="{FF2B5EF4-FFF2-40B4-BE49-F238E27FC236}">
                  <a16:creationId xmlns:a16="http://schemas.microsoft.com/office/drawing/2014/main" id="{23A5FBB7-1C84-44BE-8D83-FA0246D9E917}"/>
                </a:ext>
              </a:extLst>
            </p:cNvPr>
            <p:cNvSpPr/>
            <p:nvPr/>
          </p:nvSpPr>
          <p:spPr>
            <a:xfrm>
              <a:off x="8293100" y="4660900"/>
              <a:ext cx="25400" cy="546100"/>
            </a:xfrm>
            <a:custGeom>
              <a:avLst/>
              <a:gdLst>
                <a:gd name="connsiteX0" fmla="*/ 25400 w 25400"/>
                <a:gd name="connsiteY0" fmla="*/ 0 h 546100"/>
                <a:gd name="connsiteX1" fmla="*/ 0 w 25400"/>
                <a:gd name="connsiteY1" fmla="*/ 5461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00" h="546100">
                  <a:moveTo>
                    <a:pt x="25400" y="0"/>
                  </a:moveTo>
                  <a:lnTo>
                    <a:pt x="0" y="546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Forme libre : forme 152">
              <a:extLst>
                <a:ext uri="{FF2B5EF4-FFF2-40B4-BE49-F238E27FC236}">
                  <a16:creationId xmlns:a16="http://schemas.microsoft.com/office/drawing/2014/main" id="{1959215E-5A45-40F9-B6BE-3DA33A6DB064}"/>
                </a:ext>
              </a:extLst>
            </p:cNvPr>
            <p:cNvSpPr/>
            <p:nvPr/>
          </p:nvSpPr>
          <p:spPr>
            <a:xfrm>
              <a:off x="8267700" y="1257300"/>
              <a:ext cx="469900" cy="812800"/>
            </a:xfrm>
            <a:custGeom>
              <a:avLst/>
              <a:gdLst>
                <a:gd name="connsiteX0" fmla="*/ 0 w 469900"/>
                <a:gd name="connsiteY0" fmla="*/ 0 h 812800"/>
                <a:gd name="connsiteX1" fmla="*/ 431800 w 469900"/>
                <a:gd name="connsiteY1" fmla="*/ 177800 h 812800"/>
                <a:gd name="connsiteX2" fmla="*/ 469900 w 469900"/>
                <a:gd name="connsiteY2" fmla="*/ 584200 h 812800"/>
                <a:gd name="connsiteX3" fmla="*/ 50800 w 469900"/>
                <a:gd name="connsiteY3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900" h="812800">
                  <a:moveTo>
                    <a:pt x="0" y="0"/>
                  </a:moveTo>
                  <a:lnTo>
                    <a:pt x="431800" y="177800"/>
                  </a:lnTo>
                  <a:lnTo>
                    <a:pt x="469900" y="584200"/>
                  </a:lnTo>
                  <a:lnTo>
                    <a:pt x="50800" y="812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Forme libre : forme 153">
              <a:extLst>
                <a:ext uri="{FF2B5EF4-FFF2-40B4-BE49-F238E27FC236}">
                  <a16:creationId xmlns:a16="http://schemas.microsoft.com/office/drawing/2014/main" id="{4C1AD164-F3B0-4161-8AC8-0A4E60389E17}"/>
                </a:ext>
              </a:extLst>
            </p:cNvPr>
            <p:cNvSpPr/>
            <p:nvPr/>
          </p:nvSpPr>
          <p:spPr>
            <a:xfrm>
              <a:off x="8280400" y="2120900"/>
              <a:ext cx="723900" cy="977900"/>
            </a:xfrm>
            <a:custGeom>
              <a:avLst/>
              <a:gdLst>
                <a:gd name="connsiteX0" fmla="*/ 165100 w 723900"/>
                <a:gd name="connsiteY0" fmla="*/ 838200 h 977900"/>
                <a:gd name="connsiteX1" fmla="*/ 165100 w 723900"/>
                <a:gd name="connsiteY1" fmla="*/ 393700 h 977900"/>
                <a:gd name="connsiteX2" fmla="*/ 0 w 723900"/>
                <a:gd name="connsiteY2" fmla="*/ 152400 h 977900"/>
                <a:gd name="connsiteX3" fmla="*/ 723900 w 723900"/>
                <a:gd name="connsiteY3" fmla="*/ 0 h 977900"/>
                <a:gd name="connsiteX4" fmla="*/ 406400 w 723900"/>
                <a:gd name="connsiteY4" fmla="*/ 368300 h 977900"/>
                <a:gd name="connsiteX5" fmla="*/ 457200 w 723900"/>
                <a:gd name="connsiteY5" fmla="*/ 977900 h 977900"/>
                <a:gd name="connsiteX6" fmla="*/ 165100 w 723900"/>
                <a:gd name="connsiteY6" fmla="*/ 83820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900" h="977900">
                  <a:moveTo>
                    <a:pt x="165100" y="838200"/>
                  </a:moveTo>
                  <a:lnTo>
                    <a:pt x="165100" y="393700"/>
                  </a:lnTo>
                  <a:lnTo>
                    <a:pt x="0" y="152400"/>
                  </a:lnTo>
                  <a:lnTo>
                    <a:pt x="723900" y="0"/>
                  </a:lnTo>
                  <a:lnTo>
                    <a:pt x="406400" y="368300"/>
                  </a:lnTo>
                  <a:lnTo>
                    <a:pt x="457200" y="977900"/>
                  </a:lnTo>
                  <a:lnTo>
                    <a:pt x="165100" y="8382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5" name="Forme libre : forme 154">
              <a:extLst>
                <a:ext uri="{FF2B5EF4-FFF2-40B4-BE49-F238E27FC236}">
                  <a16:creationId xmlns:a16="http://schemas.microsoft.com/office/drawing/2014/main" id="{6B108B9F-9F03-44FD-8950-DE15B7FCFF83}"/>
                </a:ext>
              </a:extLst>
            </p:cNvPr>
            <p:cNvSpPr/>
            <p:nvPr/>
          </p:nvSpPr>
          <p:spPr>
            <a:xfrm>
              <a:off x="8458200" y="2959100"/>
              <a:ext cx="50800" cy="558800"/>
            </a:xfrm>
            <a:custGeom>
              <a:avLst/>
              <a:gdLst>
                <a:gd name="connsiteX0" fmla="*/ 50800 w 50800"/>
                <a:gd name="connsiteY0" fmla="*/ 558800 h 558800"/>
                <a:gd name="connsiteX1" fmla="*/ 0 w 50800"/>
                <a:gd name="connsiteY1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800" h="558800">
                  <a:moveTo>
                    <a:pt x="50800" y="558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Forme libre : forme 155">
              <a:extLst>
                <a:ext uri="{FF2B5EF4-FFF2-40B4-BE49-F238E27FC236}">
                  <a16:creationId xmlns:a16="http://schemas.microsoft.com/office/drawing/2014/main" id="{6AB79AB4-67F1-4FE5-B351-36E647C46352}"/>
                </a:ext>
              </a:extLst>
            </p:cNvPr>
            <p:cNvSpPr/>
            <p:nvPr/>
          </p:nvSpPr>
          <p:spPr>
            <a:xfrm>
              <a:off x="8331200" y="1841500"/>
              <a:ext cx="863600" cy="723900"/>
            </a:xfrm>
            <a:custGeom>
              <a:avLst/>
              <a:gdLst>
                <a:gd name="connsiteX0" fmla="*/ 0 w 863600"/>
                <a:gd name="connsiteY0" fmla="*/ 215900 h 723900"/>
                <a:gd name="connsiteX1" fmla="*/ 330200 w 863600"/>
                <a:gd name="connsiteY1" fmla="*/ 355600 h 723900"/>
                <a:gd name="connsiteX2" fmla="*/ 406400 w 863600"/>
                <a:gd name="connsiteY2" fmla="*/ 0 h 723900"/>
                <a:gd name="connsiteX3" fmla="*/ 825500 w 863600"/>
                <a:gd name="connsiteY3" fmla="*/ 190500 h 723900"/>
                <a:gd name="connsiteX4" fmla="*/ 863600 w 863600"/>
                <a:gd name="connsiteY4" fmla="*/ 571500 h 723900"/>
                <a:gd name="connsiteX5" fmla="*/ 673100 w 863600"/>
                <a:gd name="connsiteY5" fmla="*/ 723900 h 723900"/>
                <a:gd name="connsiteX6" fmla="*/ 368300 w 863600"/>
                <a:gd name="connsiteY6" fmla="*/ 6858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3600" h="723900">
                  <a:moveTo>
                    <a:pt x="0" y="215900"/>
                  </a:moveTo>
                  <a:lnTo>
                    <a:pt x="330200" y="355600"/>
                  </a:lnTo>
                  <a:lnTo>
                    <a:pt x="406400" y="0"/>
                  </a:lnTo>
                  <a:lnTo>
                    <a:pt x="825500" y="190500"/>
                  </a:lnTo>
                  <a:lnTo>
                    <a:pt x="863600" y="571500"/>
                  </a:lnTo>
                  <a:lnTo>
                    <a:pt x="673100" y="723900"/>
                  </a:lnTo>
                  <a:lnTo>
                    <a:pt x="368300" y="685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Forme libre : forme 156">
              <a:extLst>
                <a:ext uri="{FF2B5EF4-FFF2-40B4-BE49-F238E27FC236}">
                  <a16:creationId xmlns:a16="http://schemas.microsoft.com/office/drawing/2014/main" id="{EE3D6D8D-CE86-42D5-B6D5-40BB6656CA26}"/>
                </a:ext>
              </a:extLst>
            </p:cNvPr>
            <p:cNvSpPr/>
            <p:nvPr/>
          </p:nvSpPr>
          <p:spPr>
            <a:xfrm>
              <a:off x="8534400" y="927100"/>
              <a:ext cx="546100" cy="444500"/>
            </a:xfrm>
            <a:custGeom>
              <a:avLst/>
              <a:gdLst>
                <a:gd name="connsiteX0" fmla="*/ 0 w 546100"/>
                <a:gd name="connsiteY0" fmla="*/ 444500 h 444500"/>
                <a:gd name="connsiteX1" fmla="*/ 76200 w 546100"/>
                <a:gd name="connsiteY1" fmla="*/ 215900 h 444500"/>
                <a:gd name="connsiteX2" fmla="*/ 546100 w 546100"/>
                <a:gd name="connsiteY2" fmla="*/ 393700 h 444500"/>
                <a:gd name="connsiteX3" fmla="*/ 457200 w 546100"/>
                <a:gd name="connsiteY3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444500">
                  <a:moveTo>
                    <a:pt x="0" y="444500"/>
                  </a:moveTo>
                  <a:lnTo>
                    <a:pt x="76200" y="215900"/>
                  </a:lnTo>
                  <a:lnTo>
                    <a:pt x="546100" y="393700"/>
                  </a:lnTo>
                  <a:lnTo>
                    <a:pt x="457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Forme libre : forme 157">
              <a:extLst>
                <a:ext uri="{FF2B5EF4-FFF2-40B4-BE49-F238E27FC236}">
                  <a16:creationId xmlns:a16="http://schemas.microsoft.com/office/drawing/2014/main" id="{6B9A536D-3E4E-44AB-8588-6AB030A7A13F}"/>
                </a:ext>
              </a:extLst>
            </p:cNvPr>
            <p:cNvSpPr/>
            <p:nvPr/>
          </p:nvSpPr>
          <p:spPr>
            <a:xfrm>
              <a:off x="9080500" y="1308100"/>
              <a:ext cx="381000" cy="736600"/>
            </a:xfrm>
            <a:custGeom>
              <a:avLst/>
              <a:gdLst>
                <a:gd name="connsiteX0" fmla="*/ 381000 w 381000"/>
                <a:gd name="connsiteY0" fmla="*/ 25400 h 736600"/>
                <a:gd name="connsiteX1" fmla="*/ 0 w 381000"/>
                <a:gd name="connsiteY1" fmla="*/ 0 h 736600"/>
                <a:gd name="connsiteX2" fmla="*/ 76200 w 381000"/>
                <a:gd name="connsiteY2" fmla="*/ 73660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736600">
                  <a:moveTo>
                    <a:pt x="381000" y="25400"/>
                  </a:moveTo>
                  <a:lnTo>
                    <a:pt x="0" y="0"/>
                  </a:lnTo>
                  <a:lnTo>
                    <a:pt x="76200" y="736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Forme libre : forme 158">
              <a:extLst>
                <a:ext uri="{FF2B5EF4-FFF2-40B4-BE49-F238E27FC236}">
                  <a16:creationId xmlns:a16="http://schemas.microsoft.com/office/drawing/2014/main" id="{8B9CC4A5-77D6-4C69-A852-E989D0E837C5}"/>
                </a:ext>
              </a:extLst>
            </p:cNvPr>
            <p:cNvSpPr/>
            <p:nvPr/>
          </p:nvSpPr>
          <p:spPr>
            <a:xfrm>
              <a:off x="8585200" y="3086100"/>
              <a:ext cx="431800" cy="787400"/>
            </a:xfrm>
            <a:custGeom>
              <a:avLst/>
              <a:gdLst>
                <a:gd name="connsiteX0" fmla="*/ 0 w 431800"/>
                <a:gd name="connsiteY0" fmla="*/ 787400 h 787400"/>
                <a:gd name="connsiteX1" fmla="*/ 342900 w 431800"/>
                <a:gd name="connsiteY1" fmla="*/ 609600 h 787400"/>
                <a:gd name="connsiteX2" fmla="*/ 431800 w 431800"/>
                <a:gd name="connsiteY2" fmla="*/ 228600 h 787400"/>
                <a:gd name="connsiteX3" fmla="*/ 152400 w 431800"/>
                <a:gd name="connsiteY3" fmla="*/ 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787400">
                  <a:moveTo>
                    <a:pt x="0" y="787400"/>
                  </a:moveTo>
                  <a:lnTo>
                    <a:pt x="342900" y="609600"/>
                  </a:lnTo>
                  <a:lnTo>
                    <a:pt x="431800" y="228600"/>
                  </a:lnTo>
                  <a:lnTo>
                    <a:pt x="152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Forme libre : forme 159">
              <a:extLst>
                <a:ext uri="{FF2B5EF4-FFF2-40B4-BE49-F238E27FC236}">
                  <a16:creationId xmlns:a16="http://schemas.microsoft.com/office/drawing/2014/main" id="{B6457AAC-6355-4F72-A713-2148F243EF44}"/>
                </a:ext>
              </a:extLst>
            </p:cNvPr>
            <p:cNvSpPr/>
            <p:nvPr/>
          </p:nvSpPr>
          <p:spPr>
            <a:xfrm>
              <a:off x="8890000" y="2425700"/>
              <a:ext cx="304800" cy="901700"/>
            </a:xfrm>
            <a:custGeom>
              <a:avLst/>
              <a:gdLst>
                <a:gd name="connsiteX0" fmla="*/ 127000 w 304800"/>
                <a:gd name="connsiteY0" fmla="*/ 901700 h 901700"/>
                <a:gd name="connsiteX1" fmla="*/ 0 w 304800"/>
                <a:gd name="connsiteY1" fmla="*/ 482600 h 901700"/>
                <a:gd name="connsiteX2" fmla="*/ 304800 w 304800"/>
                <a:gd name="connsiteY2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901700">
                  <a:moveTo>
                    <a:pt x="127000" y="901700"/>
                  </a:moveTo>
                  <a:lnTo>
                    <a:pt x="0" y="482600"/>
                  </a:lnTo>
                  <a:lnTo>
                    <a:pt x="3048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1" name="Forme libre : forme 160">
              <a:extLst>
                <a:ext uri="{FF2B5EF4-FFF2-40B4-BE49-F238E27FC236}">
                  <a16:creationId xmlns:a16="http://schemas.microsoft.com/office/drawing/2014/main" id="{94D14F87-1E06-446B-82F1-95CD4F747A65}"/>
                </a:ext>
              </a:extLst>
            </p:cNvPr>
            <p:cNvSpPr/>
            <p:nvPr/>
          </p:nvSpPr>
          <p:spPr>
            <a:xfrm>
              <a:off x="8686800" y="4711700"/>
              <a:ext cx="355600" cy="495300"/>
            </a:xfrm>
            <a:custGeom>
              <a:avLst/>
              <a:gdLst>
                <a:gd name="connsiteX0" fmla="*/ 0 w 355600"/>
                <a:gd name="connsiteY0" fmla="*/ 139700 h 495300"/>
                <a:gd name="connsiteX1" fmla="*/ 139700 w 355600"/>
                <a:gd name="connsiteY1" fmla="*/ 0 h 495300"/>
                <a:gd name="connsiteX2" fmla="*/ 342900 w 355600"/>
                <a:gd name="connsiteY2" fmla="*/ 152400 h 495300"/>
                <a:gd name="connsiteX3" fmla="*/ 355600 w 35560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600" h="495300">
                  <a:moveTo>
                    <a:pt x="0" y="139700"/>
                  </a:moveTo>
                  <a:lnTo>
                    <a:pt x="139700" y="0"/>
                  </a:lnTo>
                  <a:lnTo>
                    <a:pt x="342900" y="152400"/>
                  </a:lnTo>
                  <a:lnTo>
                    <a:pt x="355600" y="4953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Forme libre : forme 161">
              <a:extLst>
                <a:ext uri="{FF2B5EF4-FFF2-40B4-BE49-F238E27FC236}">
                  <a16:creationId xmlns:a16="http://schemas.microsoft.com/office/drawing/2014/main" id="{463C5ABB-8830-4131-B15B-5D0525F3864C}"/>
                </a:ext>
              </a:extLst>
            </p:cNvPr>
            <p:cNvSpPr/>
            <p:nvPr/>
          </p:nvSpPr>
          <p:spPr>
            <a:xfrm>
              <a:off x="8623300" y="4140200"/>
              <a:ext cx="571500" cy="673100"/>
            </a:xfrm>
            <a:custGeom>
              <a:avLst/>
              <a:gdLst>
                <a:gd name="connsiteX0" fmla="*/ 330200 w 571500"/>
                <a:gd name="connsiteY0" fmla="*/ 673100 h 673100"/>
                <a:gd name="connsiteX1" fmla="*/ 571500 w 571500"/>
                <a:gd name="connsiteY1" fmla="*/ 279400 h 673100"/>
                <a:gd name="connsiteX2" fmla="*/ 368300 w 571500"/>
                <a:gd name="connsiteY2" fmla="*/ 0 h 673100"/>
                <a:gd name="connsiteX3" fmla="*/ 0 w 571500"/>
                <a:gd name="connsiteY3" fmla="*/ 1016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673100">
                  <a:moveTo>
                    <a:pt x="330200" y="673100"/>
                  </a:moveTo>
                  <a:lnTo>
                    <a:pt x="571500" y="279400"/>
                  </a:lnTo>
                  <a:lnTo>
                    <a:pt x="368300" y="0"/>
                  </a:lnTo>
                  <a:lnTo>
                    <a:pt x="0" y="101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3" name="Forme libre : forme 162">
              <a:extLst>
                <a:ext uri="{FF2B5EF4-FFF2-40B4-BE49-F238E27FC236}">
                  <a16:creationId xmlns:a16="http://schemas.microsoft.com/office/drawing/2014/main" id="{E685939D-D323-43AE-96E4-05C3252F3900}"/>
                </a:ext>
              </a:extLst>
            </p:cNvPr>
            <p:cNvSpPr/>
            <p:nvPr/>
          </p:nvSpPr>
          <p:spPr>
            <a:xfrm>
              <a:off x="9029700" y="4724400"/>
              <a:ext cx="457200" cy="139700"/>
            </a:xfrm>
            <a:custGeom>
              <a:avLst/>
              <a:gdLst>
                <a:gd name="connsiteX0" fmla="*/ 0 w 457200"/>
                <a:gd name="connsiteY0" fmla="*/ 139700 h 139700"/>
                <a:gd name="connsiteX1" fmla="*/ 457200 w 457200"/>
                <a:gd name="connsiteY1" fmla="*/ 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7200" h="139700">
                  <a:moveTo>
                    <a:pt x="0" y="139700"/>
                  </a:moveTo>
                  <a:lnTo>
                    <a:pt x="4572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4" name="Forme libre : forme 163">
              <a:extLst>
                <a:ext uri="{FF2B5EF4-FFF2-40B4-BE49-F238E27FC236}">
                  <a16:creationId xmlns:a16="http://schemas.microsoft.com/office/drawing/2014/main" id="{A43AC596-EAFC-4696-8202-0842FB1CA845}"/>
                </a:ext>
              </a:extLst>
            </p:cNvPr>
            <p:cNvSpPr/>
            <p:nvPr/>
          </p:nvSpPr>
          <p:spPr>
            <a:xfrm>
              <a:off x="9194800" y="4394200"/>
              <a:ext cx="279400" cy="228600"/>
            </a:xfrm>
            <a:custGeom>
              <a:avLst/>
              <a:gdLst>
                <a:gd name="connsiteX0" fmla="*/ 0 w 279400"/>
                <a:gd name="connsiteY0" fmla="*/ 0 h 228600"/>
                <a:gd name="connsiteX1" fmla="*/ 279400 w 279400"/>
                <a:gd name="connsiteY1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400" h="228600">
                  <a:moveTo>
                    <a:pt x="0" y="0"/>
                  </a:moveTo>
                  <a:lnTo>
                    <a:pt x="279400" y="228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Forme libre : forme 164">
              <a:extLst>
                <a:ext uri="{FF2B5EF4-FFF2-40B4-BE49-F238E27FC236}">
                  <a16:creationId xmlns:a16="http://schemas.microsoft.com/office/drawing/2014/main" id="{FF16B73E-9F44-4FAB-908A-608A70127987}"/>
                </a:ext>
              </a:extLst>
            </p:cNvPr>
            <p:cNvSpPr/>
            <p:nvPr/>
          </p:nvSpPr>
          <p:spPr>
            <a:xfrm>
              <a:off x="8940800" y="3708400"/>
              <a:ext cx="177800" cy="444500"/>
            </a:xfrm>
            <a:custGeom>
              <a:avLst/>
              <a:gdLst>
                <a:gd name="connsiteX0" fmla="*/ 50800 w 177800"/>
                <a:gd name="connsiteY0" fmla="*/ 444500 h 444500"/>
                <a:gd name="connsiteX1" fmla="*/ 177800 w 177800"/>
                <a:gd name="connsiteY1" fmla="*/ 165100 h 444500"/>
                <a:gd name="connsiteX2" fmla="*/ 0 w 177800"/>
                <a:gd name="connsiteY2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800" h="444500">
                  <a:moveTo>
                    <a:pt x="50800" y="444500"/>
                  </a:moveTo>
                  <a:lnTo>
                    <a:pt x="177800" y="1651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6" name="Forme libre : forme 165">
              <a:extLst>
                <a:ext uri="{FF2B5EF4-FFF2-40B4-BE49-F238E27FC236}">
                  <a16:creationId xmlns:a16="http://schemas.microsoft.com/office/drawing/2014/main" id="{77791615-22C8-4377-AE67-182D6FBAF9BF}"/>
                </a:ext>
              </a:extLst>
            </p:cNvPr>
            <p:cNvSpPr/>
            <p:nvPr/>
          </p:nvSpPr>
          <p:spPr>
            <a:xfrm>
              <a:off x="9144000" y="3606800"/>
              <a:ext cx="317500" cy="266700"/>
            </a:xfrm>
            <a:custGeom>
              <a:avLst/>
              <a:gdLst>
                <a:gd name="connsiteX0" fmla="*/ 0 w 317500"/>
                <a:gd name="connsiteY0" fmla="*/ 266700 h 266700"/>
                <a:gd name="connsiteX1" fmla="*/ 317500 w 317500"/>
                <a:gd name="connsiteY1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500" h="266700">
                  <a:moveTo>
                    <a:pt x="0" y="266700"/>
                  </a:moveTo>
                  <a:lnTo>
                    <a:pt x="317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7" name="Forme libre : forme 166">
              <a:extLst>
                <a:ext uri="{FF2B5EF4-FFF2-40B4-BE49-F238E27FC236}">
                  <a16:creationId xmlns:a16="http://schemas.microsoft.com/office/drawing/2014/main" id="{AE6C7A22-AB2B-4E09-9080-AA53C1098015}"/>
                </a:ext>
              </a:extLst>
            </p:cNvPr>
            <p:cNvSpPr/>
            <p:nvPr/>
          </p:nvSpPr>
          <p:spPr>
            <a:xfrm>
              <a:off x="9029700" y="2933700"/>
              <a:ext cx="444500" cy="342900"/>
            </a:xfrm>
            <a:custGeom>
              <a:avLst/>
              <a:gdLst>
                <a:gd name="connsiteX0" fmla="*/ 0 w 444500"/>
                <a:gd name="connsiteY0" fmla="*/ 342900 h 342900"/>
                <a:gd name="connsiteX1" fmla="*/ 304800 w 444500"/>
                <a:gd name="connsiteY1" fmla="*/ 292100 h 342900"/>
                <a:gd name="connsiteX2" fmla="*/ 279400 w 444500"/>
                <a:gd name="connsiteY2" fmla="*/ 50800 h 342900"/>
                <a:gd name="connsiteX3" fmla="*/ 444500 w 444500"/>
                <a:gd name="connsiteY3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42900">
                  <a:moveTo>
                    <a:pt x="0" y="342900"/>
                  </a:moveTo>
                  <a:lnTo>
                    <a:pt x="304800" y="292100"/>
                  </a:lnTo>
                  <a:lnTo>
                    <a:pt x="279400" y="50800"/>
                  </a:lnTo>
                  <a:lnTo>
                    <a:pt x="444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Forme libre : forme 167">
              <a:extLst>
                <a:ext uri="{FF2B5EF4-FFF2-40B4-BE49-F238E27FC236}">
                  <a16:creationId xmlns:a16="http://schemas.microsoft.com/office/drawing/2014/main" id="{356FDAE7-8BE0-4C13-82EF-30EB89DD4E4D}"/>
                </a:ext>
              </a:extLst>
            </p:cNvPr>
            <p:cNvSpPr/>
            <p:nvPr/>
          </p:nvSpPr>
          <p:spPr>
            <a:xfrm>
              <a:off x="9080500" y="2603500"/>
              <a:ext cx="241300" cy="381000"/>
            </a:xfrm>
            <a:custGeom>
              <a:avLst/>
              <a:gdLst>
                <a:gd name="connsiteX0" fmla="*/ 0 w 241300"/>
                <a:gd name="connsiteY0" fmla="*/ 0 h 381000"/>
                <a:gd name="connsiteX1" fmla="*/ 241300 w 2413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300" h="381000">
                  <a:moveTo>
                    <a:pt x="0" y="0"/>
                  </a:moveTo>
                  <a:lnTo>
                    <a:pt x="241300" y="381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Forme libre : forme 168">
              <a:extLst>
                <a:ext uri="{FF2B5EF4-FFF2-40B4-BE49-F238E27FC236}">
                  <a16:creationId xmlns:a16="http://schemas.microsoft.com/office/drawing/2014/main" id="{D85B9EA5-6745-4AE8-B105-3B8C64032A08}"/>
                </a:ext>
              </a:extLst>
            </p:cNvPr>
            <p:cNvSpPr/>
            <p:nvPr/>
          </p:nvSpPr>
          <p:spPr>
            <a:xfrm>
              <a:off x="9207500" y="1701800"/>
              <a:ext cx="254000" cy="749300"/>
            </a:xfrm>
            <a:custGeom>
              <a:avLst/>
              <a:gdLst>
                <a:gd name="connsiteX0" fmla="*/ 0 w 254000"/>
                <a:gd name="connsiteY0" fmla="*/ 749300 h 749300"/>
                <a:gd name="connsiteX1" fmla="*/ 76200 w 254000"/>
                <a:gd name="connsiteY1" fmla="*/ 139700 h 749300"/>
                <a:gd name="connsiteX2" fmla="*/ 254000 w 254000"/>
                <a:gd name="connsiteY2" fmla="*/ 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4000" h="749300">
                  <a:moveTo>
                    <a:pt x="0" y="749300"/>
                  </a:moveTo>
                  <a:lnTo>
                    <a:pt x="76200" y="139700"/>
                  </a:lnTo>
                  <a:lnTo>
                    <a:pt x="254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1" name="Forme libre : forme 170">
              <a:extLst>
                <a:ext uri="{FF2B5EF4-FFF2-40B4-BE49-F238E27FC236}">
                  <a16:creationId xmlns:a16="http://schemas.microsoft.com/office/drawing/2014/main" id="{01C11418-2F8B-46AE-9407-EB4F70591786}"/>
                </a:ext>
              </a:extLst>
            </p:cNvPr>
            <p:cNvSpPr/>
            <p:nvPr/>
          </p:nvSpPr>
          <p:spPr>
            <a:xfrm>
              <a:off x="2425700" y="3937000"/>
              <a:ext cx="660400" cy="482600"/>
            </a:xfrm>
            <a:custGeom>
              <a:avLst/>
              <a:gdLst>
                <a:gd name="connsiteX0" fmla="*/ 0 w 660400"/>
                <a:gd name="connsiteY0" fmla="*/ 215900 h 482600"/>
                <a:gd name="connsiteX1" fmla="*/ 203200 w 660400"/>
                <a:gd name="connsiteY1" fmla="*/ 12700 h 482600"/>
                <a:gd name="connsiteX2" fmla="*/ 469900 w 660400"/>
                <a:gd name="connsiteY2" fmla="*/ 0 h 482600"/>
                <a:gd name="connsiteX3" fmla="*/ 660400 w 660400"/>
                <a:gd name="connsiteY3" fmla="*/ 165100 h 482600"/>
                <a:gd name="connsiteX4" fmla="*/ 647700 w 660400"/>
                <a:gd name="connsiteY4" fmla="*/ 419100 h 482600"/>
                <a:gd name="connsiteX5" fmla="*/ 330200 w 660400"/>
                <a:gd name="connsiteY5" fmla="*/ 482600 h 482600"/>
                <a:gd name="connsiteX6" fmla="*/ 114300 w 660400"/>
                <a:gd name="connsiteY6" fmla="*/ 368300 h 482600"/>
                <a:gd name="connsiteX7" fmla="*/ 0 w 660400"/>
                <a:gd name="connsiteY7" fmla="*/ 2159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00" h="482600">
                  <a:moveTo>
                    <a:pt x="0" y="215900"/>
                  </a:moveTo>
                  <a:lnTo>
                    <a:pt x="203200" y="12700"/>
                  </a:lnTo>
                  <a:lnTo>
                    <a:pt x="469900" y="0"/>
                  </a:lnTo>
                  <a:lnTo>
                    <a:pt x="660400" y="165100"/>
                  </a:lnTo>
                  <a:lnTo>
                    <a:pt x="647700" y="419100"/>
                  </a:lnTo>
                  <a:lnTo>
                    <a:pt x="330200" y="482600"/>
                  </a:lnTo>
                  <a:lnTo>
                    <a:pt x="114300" y="368300"/>
                  </a:lnTo>
                  <a:lnTo>
                    <a:pt x="0" y="2159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Forme libre : forme 171">
              <a:extLst>
                <a:ext uri="{FF2B5EF4-FFF2-40B4-BE49-F238E27FC236}">
                  <a16:creationId xmlns:a16="http://schemas.microsoft.com/office/drawing/2014/main" id="{B61B12E1-930B-4436-8DE4-C827CB2CE34A}"/>
                </a:ext>
              </a:extLst>
            </p:cNvPr>
            <p:cNvSpPr/>
            <p:nvPr/>
          </p:nvSpPr>
          <p:spPr>
            <a:xfrm>
              <a:off x="2463800" y="3708400"/>
              <a:ext cx="546100" cy="254000"/>
            </a:xfrm>
            <a:custGeom>
              <a:avLst/>
              <a:gdLst>
                <a:gd name="connsiteX0" fmla="*/ 0 w 546100"/>
                <a:gd name="connsiteY0" fmla="*/ 190500 h 254000"/>
                <a:gd name="connsiteX1" fmla="*/ 228600 w 546100"/>
                <a:gd name="connsiteY1" fmla="*/ 0 h 254000"/>
                <a:gd name="connsiteX2" fmla="*/ 546100 w 546100"/>
                <a:gd name="connsiteY2" fmla="*/ 25400 h 254000"/>
                <a:gd name="connsiteX3" fmla="*/ 469900 w 546100"/>
                <a:gd name="connsiteY3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254000">
                  <a:moveTo>
                    <a:pt x="0" y="190500"/>
                  </a:moveTo>
                  <a:lnTo>
                    <a:pt x="228600" y="0"/>
                  </a:lnTo>
                  <a:lnTo>
                    <a:pt x="546100" y="25400"/>
                  </a:lnTo>
                  <a:lnTo>
                    <a:pt x="469900" y="254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Forme libre : forme 172">
              <a:extLst>
                <a:ext uri="{FF2B5EF4-FFF2-40B4-BE49-F238E27FC236}">
                  <a16:creationId xmlns:a16="http://schemas.microsoft.com/office/drawing/2014/main" id="{44C485B8-524A-436A-A9AE-73147C00AC5E}"/>
                </a:ext>
              </a:extLst>
            </p:cNvPr>
            <p:cNvSpPr/>
            <p:nvPr/>
          </p:nvSpPr>
          <p:spPr>
            <a:xfrm>
              <a:off x="2984500" y="3860800"/>
              <a:ext cx="177800" cy="355600"/>
            </a:xfrm>
            <a:custGeom>
              <a:avLst/>
              <a:gdLst>
                <a:gd name="connsiteX0" fmla="*/ 0 w 177800"/>
                <a:gd name="connsiteY0" fmla="*/ 0 h 355600"/>
                <a:gd name="connsiteX1" fmla="*/ 165100 w 177800"/>
                <a:gd name="connsiteY1" fmla="*/ 152400 h 355600"/>
                <a:gd name="connsiteX2" fmla="*/ 177800 w 177800"/>
                <a:gd name="connsiteY2" fmla="*/ 355600 h 355600"/>
                <a:gd name="connsiteX3" fmla="*/ 114300 w 177800"/>
                <a:gd name="connsiteY3" fmla="*/ 3302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355600">
                  <a:moveTo>
                    <a:pt x="0" y="0"/>
                  </a:moveTo>
                  <a:lnTo>
                    <a:pt x="165100" y="152400"/>
                  </a:lnTo>
                  <a:lnTo>
                    <a:pt x="177800" y="355600"/>
                  </a:lnTo>
                  <a:lnTo>
                    <a:pt x="114300" y="330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Forme libre : forme 173">
              <a:extLst>
                <a:ext uri="{FF2B5EF4-FFF2-40B4-BE49-F238E27FC236}">
                  <a16:creationId xmlns:a16="http://schemas.microsoft.com/office/drawing/2014/main" id="{3F1A5DE3-19A4-4939-9679-F7D3D194DA35}"/>
                </a:ext>
              </a:extLst>
            </p:cNvPr>
            <p:cNvSpPr/>
            <p:nvPr/>
          </p:nvSpPr>
          <p:spPr>
            <a:xfrm>
              <a:off x="2387600" y="4343400"/>
              <a:ext cx="393700" cy="419100"/>
            </a:xfrm>
            <a:custGeom>
              <a:avLst/>
              <a:gdLst>
                <a:gd name="connsiteX0" fmla="*/ 139700 w 393700"/>
                <a:gd name="connsiteY0" fmla="*/ 0 h 419100"/>
                <a:gd name="connsiteX1" fmla="*/ 0 w 393700"/>
                <a:gd name="connsiteY1" fmla="*/ 241300 h 419100"/>
                <a:gd name="connsiteX2" fmla="*/ 330200 w 393700"/>
                <a:gd name="connsiteY2" fmla="*/ 419100 h 419100"/>
                <a:gd name="connsiteX3" fmla="*/ 393700 w 393700"/>
                <a:gd name="connsiteY3" fmla="*/ 762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419100">
                  <a:moveTo>
                    <a:pt x="139700" y="0"/>
                  </a:moveTo>
                  <a:lnTo>
                    <a:pt x="0" y="241300"/>
                  </a:lnTo>
                  <a:lnTo>
                    <a:pt x="330200" y="419100"/>
                  </a:lnTo>
                  <a:lnTo>
                    <a:pt x="393700" y="76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5" name="Forme libre : forme 174">
              <a:extLst>
                <a:ext uri="{FF2B5EF4-FFF2-40B4-BE49-F238E27FC236}">
                  <a16:creationId xmlns:a16="http://schemas.microsoft.com/office/drawing/2014/main" id="{BA2C7A71-9F0E-4B27-A33B-55EBE0646F55}"/>
                </a:ext>
              </a:extLst>
            </p:cNvPr>
            <p:cNvSpPr/>
            <p:nvPr/>
          </p:nvSpPr>
          <p:spPr>
            <a:xfrm>
              <a:off x="2730500" y="4381500"/>
              <a:ext cx="419100" cy="393700"/>
            </a:xfrm>
            <a:custGeom>
              <a:avLst/>
              <a:gdLst>
                <a:gd name="connsiteX0" fmla="*/ 0 w 419100"/>
                <a:gd name="connsiteY0" fmla="*/ 393700 h 393700"/>
                <a:gd name="connsiteX1" fmla="*/ 419100 w 419100"/>
                <a:gd name="connsiteY1" fmla="*/ 266700 h 393700"/>
                <a:gd name="connsiteX2" fmla="*/ 342900 w 419100"/>
                <a:gd name="connsiteY2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93700">
                  <a:moveTo>
                    <a:pt x="0" y="393700"/>
                  </a:moveTo>
                  <a:lnTo>
                    <a:pt x="419100" y="266700"/>
                  </a:lnTo>
                  <a:lnTo>
                    <a:pt x="342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6" name="Forme libre : forme 175">
              <a:extLst>
                <a:ext uri="{FF2B5EF4-FFF2-40B4-BE49-F238E27FC236}">
                  <a16:creationId xmlns:a16="http://schemas.microsoft.com/office/drawing/2014/main" id="{6CEEE76C-268E-4870-B679-CEFA2B1C85EF}"/>
                </a:ext>
              </a:extLst>
            </p:cNvPr>
            <p:cNvSpPr/>
            <p:nvPr/>
          </p:nvSpPr>
          <p:spPr>
            <a:xfrm>
              <a:off x="3162300" y="4203700"/>
              <a:ext cx="101600" cy="444500"/>
            </a:xfrm>
            <a:custGeom>
              <a:avLst/>
              <a:gdLst>
                <a:gd name="connsiteX0" fmla="*/ 0 w 101600"/>
                <a:gd name="connsiteY0" fmla="*/ 0 h 444500"/>
                <a:gd name="connsiteX1" fmla="*/ 101600 w 101600"/>
                <a:gd name="connsiteY1" fmla="*/ 76200 h 444500"/>
                <a:gd name="connsiteX2" fmla="*/ 12700 w 101600"/>
                <a:gd name="connsiteY2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444500">
                  <a:moveTo>
                    <a:pt x="0" y="0"/>
                  </a:moveTo>
                  <a:lnTo>
                    <a:pt x="101600" y="76200"/>
                  </a:lnTo>
                  <a:lnTo>
                    <a:pt x="12700" y="444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7" name="Forme libre : forme 176">
              <a:extLst>
                <a:ext uri="{FF2B5EF4-FFF2-40B4-BE49-F238E27FC236}">
                  <a16:creationId xmlns:a16="http://schemas.microsoft.com/office/drawing/2014/main" id="{B180E4FC-B88D-42F8-8889-B5F5447A6463}"/>
                </a:ext>
              </a:extLst>
            </p:cNvPr>
            <p:cNvSpPr/>
            <p:nvPr/>
          </p:nvSpPr>
          <p:spPr>
            <a:xfrm>
              <a:off x="2184400" y="4140200"/>
              <a:ext cx="254000" cy="457200"/>
            </a:xfrm>
            <a:custGeom>
              <a:avLst/>
              <a:gdLst>
                <a:gd name="connsiteX0" fmla="*/ 190500 w 254000"/>
                <a:gd name="connsiteY0" fmla="*/ 457200 h 457200"/>
                <a:gd name="connsiteX1" fmla="*/ 0 w 254000"/>
                <a:gd name="connsiteY1" fmla="*/ 101600 h 457200"/>
                <a:gd name="connsiteX2" fmla="*/ 254000 w 254000"/>
                <a:gd name="connsiteY2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4000" h="457200">
                  <a:moveTo>
                    <a:pt x="190500" y="457200"/>
                  </a:moveTo>
                  <a:lnTo>
                    <a:pt x="0" y="101600"/>
                  </a:lnTo>
                  <a:lnTo>
                    <a:pt x="254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8" name="Forme libre : forme 177">
              <a:extLst>
                <a:ext uri="{FF2B5EF4-FFF2-40B4-BE49-F238E27FC236}">
                  <a16:creationId xmlns:a16="http://schemas.microsoft.com/office/drawing/2014/main" id="{9D00429C-3710-4C0F-AE0D-177B796522B8}"/>
                </a:ext>
              </a:extLst>
            </p:cNvPr>
            <p:cNvSpPr/>
            <p:nvPr/>
          </p:nvSpPr>
          <p:spPr>
            <a:xfrm>
              <a:off x="2095500" y="3797300"/>
              <a:ext cx="457200" cy="381000"/>
            </a:xfrm>
            <a:custGeom>
              <a:avLst/>
              <a:gdLst>
                <a:gd name="connsiteX0" fmla="*/ 228600 w 457200"/>
                <a:gd name="connsiteY0" fmla="*/ 381000 h 381000"/>
                <a:gd name="connsiteX1" fmla="*/ 0 w 457200"/>
                <a:gd name="connsiteY1" fmla="*/ 279400 h 381000"/>
                <a:gd name="connsiteX2" fmla="*/ 165100 w 457200"/>
                <a:gd name="connsiteY2" fmla="*/ 0 h 381000"/>
                <a:gd name="connsiteX3" fmla="*/ 381000 w 457200"/>
                <a:gd name="connsiteY3" fmla="*/ 88900 h 381000"/>
                <a:gd name="connsiteX4" fmla="*/ 457200 w 457200"/>
                <a:gd name="connsiteY4" fmla="*/ 2286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381000">
                  <a:moveTo>
                    <a:pt x="228600" y="381000"/>
                  </a:moveTo>
                  <a:lnTo>
                    <a:pt x="0" y="279400"/>
                  </a:lnTo>
                  <a:lnTo>
                    <a:pt x="165100" y="0"/>
                  </a:lnTo>
                  <a:lnTo>
                    <a:pt x="381000" y="88900"/>
                  </a:lnTo>
                  <a:lnTo>
                    <a:pt x="457200" y="228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9" name="Forme libre : forme 178">
              <a:extLst>
                <a:ext uri="{FF2B5EF4-FFF2-40B4-BE49-F238E27FC236}">
                  <a16:creationId xmlns:a16="http://schemas.microsoft.com/office/drawing/2014/main" id="{72A9E2D6-2987-42BD-8FC3-3120DEC55660}"/>
                </a:ext>
              </a:extLst>
            </p:cNvPr>
            <p:cNvSpPr/>
            <p:nvPr/>
          </p:nvSpPr>
          <p:spPr>
            <a:xfrm>
              <a:off x="2273300" y="3594100"/>
              <a:ext cx="635000" cy="203200"/>
            </a:xfrm>
            <a:custGeom>
              <a:avLst/>
              <a:gdLst>
                <a:gd name="connsiteX0" fmla="*/ 0 w 635000"/>
                <a:gd name="connsiteY0" fmla="*/ 203200 h 203200"/>
                <a:gd name="connsiteX1" fmla="*/ 355600 w 635000"/>
                <a:gd name="connsiteY1" fmla="*/ 12700 h 203200"/>
                <a:gd name="connsiteX2" fmla="*/ 622300 w 635000"/>
                <a:gd name="connsiteY2" fmla="*/ 0 h 203200"/>
                <a:gd name="connsiteX3" fmla="*/ 635000 w 635000"/>
                <a:gd name="connsiteY3" fmla="*/ 1270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000" h="203200">
                  <a:moveTo>
                    <a:pt x="0" y="203200"/>
                  </a:moveTo>
                  <a:lnTo>
                    <a:pt x="355600" y="12700"/>
                  </a:lnTo>
                  <a:lnTo>
                    <a:pt x="622300" y="0"/>
                  </a:lnTo>
                  <a:lnTo>
                    <a:pt x="635000" y="1270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0" name="Forme libre : forme 179">
              <a:extLst>
                <a:ext uri="{FF2B5EF4-FFF2-40B4-BE49-F238E27FC236}">
                  <a16:creationId xmlns:a16="http://schemas.microsoft.com/office/drawing/2014/main" id="{89EEC855-3F7B-4C04-89E5-FED503E5B604}"/>
                </a:ext>
              </a:extLst>
            </p:cNvPr>
            <p:cNvSpPr/>
            <p:nvPr/>
          </p:nvSpPr>
          <p:spPr>
            <a:xfrm>
              <a:off x="2895600" y="3594100"/>
              <a:ext cx="508000" cy="673100"/>
            </a:xfrm>
            <a:custGeom>
              <a:avLst/>
              <a:gdLst>
                <a:gd name="connsiteX0" fmla="*/ 0 w 508000"/>
                <a:gd name="connsiteY0" fmla="*/ 0 h 673100"/>
                <a:gd name="connsiteX1" fmla="*/ 317500 w 508000"/>
                <a:gd name="connsiteY1" fmla="*/ 38100 h 673100"/>
                <a:gd name="connsiteX2" fmla="*/ 508000 w 508000"/>
                <a:gd name="connsiteY2" fmla="*/ 317500 h 673100"/>
                <a:gd name="connsiteX3" fmla="*/ 381000 w 508000"/>
                <a:gd name="connsiteY3" fmla="*/ 6731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000" h="673100">
                  <a:moveTo>
                    <a:pt x="0" y="0"/>
                  </a:moveTo>
                  <a:lnTo>
                    <a:pt x="317500" y="38100"/>
                  </a:lnTo>
                  <a:lnTo>
                    <a:pt x="508000" y="317500"/>
                  </a:lnTo>
                  <a:lnTo>
                    <a:pt x="381000" y="673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1" name="Forme libre : forme 180">
              <a:extLst>
                <a:ext uri="{FF2B5EF4-FFF2-40B4-BE49-F238E27FC236}">
                  <a16:creationId xmlns:a16="http://schemas.microsoft.com/office/drawing/2014/main" id="{4206BABC-9B74-4D8C-94D9-425841ED8AE4}"/>
                </a:ext>
              </a:extLst>
            </p:cNvPr>
            <p:cNvSpPr/>
            <p:nvPr/>
          </p:nvSpPr>
          <p:spPr>
            <a:xfrm>
              <a:off x="3175000" y="3962400"/>
              <a:ext cx="355600" cy="800100"/>
            </a:xfrm>
            <a:custGeom>
              <a:avLst/>
              <a:gdLst>
                <a:gd name="connsiteX0" fmla="*/ 228600 w 355600"/>
                <a:gd name="connsiteY0" fmla="*/ 0 h 800100"/>
                <a:gd name="connsiteX1" fmla="*/ 355600 w 355600"/>
                <a:gd name="connsiteY1" fmla="*/ 266700 h 800100"/>
                <a:gd name="connsiteX2" fmla="*/ 330200 w 355600"/>
                <a:gd name="connsiteY2" fmla="*/ 647700 h 800100"/>
                <a:gd name="connsiteX3" fmla="*/ 114300 w 355600"/>
                <a:gd name="connsiteY3" fmla="*/ 800100 h 800100"/>
                <a:gd name="connsiteX4" fmla="*/ 0 w 355600"/>
                <a:gd name="connsiteY4" fmla="*/ 6985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600" h="800100">
                  <a:moveTo>
                    <a:pt x="228600" y="0"/>
                  </a:moveTo>
                  <a:lnTo>
                    <a:pt x="355600" y="266700"/>
                  </a:lnTo>
                  <a:lnTo>
                    <a:pt x="330200" y="647700"/>
                  </a:lnTo>
                  <a:lnTo>
                    <a:pt x="114300" y="800100"/>
                  </a:lnTo>
                  <a:lnTo>
                    <a:pt x="0" y="6985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2" name="Forme libre : forme 181">
              <a:extLst>
                <a:ext uri="{FF2B5EF4-FFF2-40B4-BE49-F238E27FC236}">
                  <a16:creationId xmlns:a16="http://schemas.microsoft.com/office/drawing/2014/main" id="{C4DAC88C-6770-4BE8-891B-B05FAF48FDAD}"/>
                </a:ext>
              </a:extLst>
            </p:cNvPr>
            <p:cNvSpPr/>
            <p:nvPr/>
          </p:nvSpPr>
          <p:spPr>
            <a:xfrm>
              <a:off x="2717800" y="4775200"/>
              <a:ext cx="584200" cy="177800"/>
            </a:xfrm>
            <a:custGeom>
              <a:avLst/>
              <a:gdLst>
                <a:gd name="connsiteX0" fmla="*/ 584200 w 584200"/>
                <a:gd name="connsiteY0" fmla="*/ 12700 h 177800"/>
                <a:gd name="connsiteX1" fmla="*/ 317500 w 584200"/>
                <a:gd name="connsiteY1" fmla="*/ 177800 h 177800"/>
                <a:gd name="connsiteX2" fmla="*/ 25400 w 584200"/>
                <a:gd name="connsiteY2" fmla="*/ 177800 h 177800"/>
                <a:gd name="connsiteX3" fmla="*/ 0 w 584200"/>
                <a:gd name="connsiteY3" fmla="*/ 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4200" h="177800">
                  <a:moveTo>
                    <a:pt x="584200" y="12700"/>
                  </a:moveTo>
                  <a:lnTo>
                    <a:pt x="317500" y="177800"/>
                  </a:lnTo>
                  <a:lnTo>
                    <a:pt x="25400" y="17780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3" name="Forme libre : forme 182">
              <a:extLst>
                <a:ext uri="{FF2B5EF4-FFF2-40B4-BE49-F238E27FC236}">
                  <a16:creationId xmlns:a16="http://schemas.microsoft.com/office/drawing/2014/main" id="{D5AF4FBB-4C54-4D93-B2B4-48D0AB3D456C}"/>
                </a:ext>
              </a:extLst>
            </p:cNvPr>
            <p:cNvSpPr/>
            <p:nvPr/>
          </p:nvSpPr>
          <p:spPr>
            <a:xfrm>
              <a:off x="2070100" y="4432300"/>
              <a:ext cx="660400" cy="571500"/>
            </a:xfrm>
            <a:custGeom>
              <a:avLst/>
              <a:gdLst>
                <a:gd name="connsiteX0" fmla="*/ 660400 w 660400"/>
                <a:gd name="connsiteY0" fmla="*/ 571500 h 571500"/>
                <a:gd name="connsiteX1" fmla="*/ 165100 w 660400"/>
                <a:gd name="connsiteY1" fmla="*/ 419100 h 571500"/>
                <a:gd name="connsiteX2" fmla="*/ 0 w 660400"/>
                <a:gd name="connsiteY2" fmla="*/ 101600 h 571500"/>
                <a:gd name="connsiteX3" fmla="*/ 190500 w 660400"/>
                <a:gd name="connsiteY3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0400" h="571500">
                  <a:moveTo>
                    <a:pt x="660400" y="571500"/>
                  </a:moveTo>
                  <a:lnTo>
                    <a:pt x="165100" y="419100"/>
                  </a:lnTo>
                  <a:lnTo>
                    <a:pt x="0" y="101600"/>
                  </a:lnTo>
                  <a:lnTo>
                    <a:pt x="190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4" name="Forme libre : forme 183">
              <a:extLst>
                <a:ext uri="{FF2B5EF4-FFF2-40B4-BE49-F238E27FC236}">
                  <a16:creationId xmlns:a16="http://schemas.microsoft.com/office/drawing/2014/main" id="{E537DD18-B5DA-4CAD-AAD4-DA9779813FC1}"/>
                </a:ext>
              </a:extLst>
            </p:cNvPr>
            <p:cNvSpPr/>
            <p:nvPr/>
          </p:nvSpPr>
          <p:spPr>
            <a:xfrm>
              <a:off x="1917700" y="3873500"/>
              <a:ext cx="292100" cy="647700"/>
            </a:xfrm>
            <a:custGeom>
              <a:avLst/>
              <a:gdLst>
                <a:gd name="connsiteX0" fmla="*/ 139700 w 292100"/>
                <a:gd name="connsiteY0" fmla="*/ 647700 h 647700"/>
                <a:gd name="connsiteX1" fmla="*/ 0 w 292100"/>
                <a:gd name="connsiteY1" fmla="*/ 304800 h 647700"/>
                <a:gd name="connsiteX2" fmla="*/ 88900 w 292100"/>
                <a:gd name="connsiteY2" fmla="*/ 0 h 647700"/>
                <a:gd name="connsiteX3" fmla="*/ 292100 w 292100"/>
                <a:gd name="connsiteY3" fmla="*/ 254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" h="647700">
                  <a:moveTo>
                    <a:pt x="139700" y="647700"/>
                  </a:moveTo>
                  <a:lnTo>
                    <a:pt x="0" y="304800"/>
                  </a:lnTo>
                  <a:lnTo>
                    <a:pt x="88900" y="0"/>
                  </a:lnTo>
                  <a:lnTo>
                    <a:pt x="292100" y="25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5" name="Forme libre : forme 184">
              <a:extLst>
                <a:ext uri="{FF2B5EF4-FFF2-40B4-BE49-F238E27FC236}">
                  <a16:creationId xmlns:a16="http://schemas.microsoft.com/office/drawing/2014/main" id="{842DAD1A-DE2A-4CD2-8B40-2F8D7B3B166D}"/>
                </a:ext>
              </a:extLst>
            </p:cNvPr>
            <p:cNvSpPr/>
            <p:nvPr/>
          </p:nvSpPr>
          <p:spPr>
            <a:xfrm>
              <a:off x="1879600" y="3429000"/>
              <a:ext cx="673100" cy="495300"/>
            </a:xfrm>
            <a:custGeom>
              <a:avLst/>
              <a:gdLst>
                <a:gd name="connsiteX0" fmla="*/ 101600 w 673100"/>
                <a:gd name="connsiteY0" fmla="*/ 495300 h 495300"/>
                <a:gd name="connsiteX1" fmla="*/ 0 w 673100"/>
                <a:gd name="connsiteY1" fmla="*/ 330200 h 495300"/>
                <a:gd name="connsiteX2" fmla="*/ 330200 w 673100"/>
                <a:gd name="connsiteY2" fmla="*/ 0 h 495300"/>
                <a:gd name="connsiteX3" fmla="*/ 673100 w 673100"/>
                <a:gd name="connsiteY3" fmla="*/ 2032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3100" h="495300">
                  <a:moveTo>
                    <a:pt x="101600" y="495300"/>
                  </a:moveTo>
                  <a:lnTo>
                    <a:pt x="0" y="330200"/>
                  </a:lnTo>
                  <a:lnTo>
                    <a:pt x="330200" y="0"/>
                  </a:lnTo>
                  <a:lnTo>
                    <a:pt x="673100" y="203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6" name="Forme libre : forme 185">
              <a:extLst>
                <a:ext uri="{FF2B5EF4-FFF2-40B4-BE49-F238E27FC236}">
                  <a16:creationId xmlns:a16="http://schemas.microsoft.com/office/drawing/2014/main" id="{7166FB0D-6F1C-4019-886F-EC573F40E561}"/>
                </a:ext>
              </a:extLst>
            </p:cNvPr>
            <p:cNvSpPr/>
            <p:nvPr/>
          </p:nvSpPr>
          <p:spPr>
            <a:xfrm>
              <a:off x="2374900" y="3390900"/>
              <a:ext cx="850900" cy="266700"/>
            </a:xfrm>
            <a:custGeom>
              <a:avLst/>
              <a:gdLst>
                <a:gd name="connsiteX0" fmla="*/ 0 w 850900"/>
                <a:gd name="connsiteY0" fmla="*/ 101600 h 266700"/>
                <a:gd name="connsiteX1" fmla="*/ 330200 w 850900"/>
                <a:gd name="connsiteY1" fmla="*/ 25400 h 266700"/>
                <a:gd name="connsiteX2" fmla="*/ 431800 w 850900"/>
                <a:gd name="connsiteY2" fmla="*/ 0 h 266700"/>
                <a:gd name="connsiteX3" fmla="*/ 749300 w 850900"/>
                <a:gd name="connsiteY3" fmla="*/ 38100 h 266700"/>
                <a:gd name="connsiteX4" fmla="*/ 850900 w 850900"/>
                <a:gd name="connsiteY4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0900" h="266700">
                  <a:moveTo>
                    <a:pt x="0" y="101600"/>
                  </a:moveTo>
                  <a:lnTo>
                    <a:pt x="330200" y="25400"/>
                  </a:lnTo>
                  <a:lnTo>
                    <a:pt x="431800" y="0"/>
                  </a:lnTo>
                  <a:lnTo>
                    <a:pt x="749300" y="38100"/>
                  </a:lnTo>
                  <a:lnTo>
                    <a:pt x="850900" y="266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7" name="Forme libre : forme 186">
              <a:extLst>
                <a:ext uri="{FF2B5EF4-FFF2-40B4-BE49-F238E27FC236}">
                  <a16:creationId xmlns:a16="http://schemas.microsoft.com/office/drawing/2014/main" id="{10C6FC4E-FAC1-4570-B670-7690C1D064F3}"/>
                </a:ext>
              </a:extLst>
            </p:cNvPr>
            <p:cNvSpPr/>
            <p:nvPr/>
          </p:nvSpPr>
          <p:spPr>
            <a:xfrm>
              <a:off x="3111500" y="3416300"/>
              <a:ext cx="444500" cy="520700"/>
            </a:xfrm>
            <a:custGeom>
              <a:avLst/>
              <a:gdLst>
                <a:gd name="connsiteX0" fmla="*/ 0 w 444500"/>
                <a:gd name="connsiteY0" fmla="*/ 0 h 520700"/>
                <a:gd name="connsiteX1" fmla="*/ 444500 w 444500"/>
                <a:gd name="connsiteY1" fmla="*/ 177800 h 520700"/>
                <a:gd name="connsiteX2" fmla="*/ 304800 w 444500"/>
                <a:gd name="connsiteY2" fmla="*/ 52070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4500" h="520700">
                  <a:moveTo>
                    <a:pt x="0" y="0"/>
                  </a:moveTo>
                  <a:lnTo>
                    <a:pt x="444500" y="177800"/>
                  </a:lnTo>
                  <a:lnTo>
                    <a:pt x="304800" y="520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8" name="Forme libre : forme 187">
              <a:extLst>
                <a:ext uri="{FF2B5EF4-FFF2-40B4-BE49-F238E27FC236}">
                  <a16:creationId xmlns:a16="http://schemas.microsoft.com/office/drawing/2014/main" id="{2A296FA2-98DC-4EA8-B693-31EB71C4FE32}"/>
                </a:ext>
              </a:extLst>
            </p:cNvPr>
            <p:cNvSpPr/>
            <p:nvPr/>
          </p:nvSpPr>
          <p:spPr>
            <a:xfrm>
              <a:off x="3505200" y="3581400"/>
              <a:ext cx="254000" cy="1028700"/>
            </a:xfrm>
            <a:custGeom>
              <a:avLst/>
              <a:gdLst>
                <a:gd name="connsiteX0" fmla="*/ 63500 w 254000"/>
                <a:gd name="connsiteY0" fmla="*/ 0 h 1028700"/>
                <a:gd name="connsiteX1" fmla="*/ 254000 w 254000"/>
                <a:gd name="connsiteY1" fmla="*/ 431800 h 1028700"/>
                <a:gd name="connsiteX2" fmla="*/ 177800 w 254000"/>
                <a:gd name="connsiteY2" fmla="*/ 876300 h 1028700"/>
                <a:gd name="connsiteX3" fmla="*/ 0 w 254000"/>
                <a:gd name="connsiteY3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0" h="1028700">
                  <a:moveTo>
                    <a:pt x="63500" y="0"/>
                  </a:moveTo>
                  <a:lnTo>
                    <a:pt x="254000" y="431800"/>
                  </a:lnTo>
                  <a:lnTo>
                    <a:pt x="177800" y="876300"/>
                  </a:lnTo>
                  <a:lnTo>
                    <a:pt x="0" y="1028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9" name="Forme libre : forme 188">
              <a:extLst>
                <a:ext uri="{FF2B5EF4-FFF2-40B4-BE49-F238E27FC236}">
                  <a16:creationId xmlns:a16="http://schemas.microsoft.com/office/drawing/2014/main" id="{C3BD1CA3-9580-4A3A-B3FD-474FAE66F7E2}"/>
                </a:ext>
              </a:extLst>
            </p:cNvPr>
            <p:cNvSpPr/>
            <p:nvPr/>
          </p:nvSpPr>
          <p:spPr>
            <a:xfrm>
              <a:off x="673100" y="2349500"/>
              <a:ext cx="317500" cy="711200"/>
            </a:xfrm>
            <a:custGeom>
              <a:avLst/>
              <a:gdLst>
                <a:gd name="connsiteX0" fmla="*/ 241300 w 317500"/>
                <a:gd name="connsiteY0" fmla="*/ 711200 h 711200"/>
                <a:gd name="connsiteX1" fmla="*/ 0 w 317500"/>
                <a:gd name="connsiteY1" fmla="*/ 469900 h 711200"/>
                <a:gd name="connsiteX2" fmla="*/ 304800 w 317500"/>
                <a:gd name="connsiteY2" fmla="*/ 292100 h 711200"/>
                <a:gd name="connsiteX3" fmla="*/ 317500 w 317500"/>
                <a:gd name="connsiteY3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500" h="711200">
                  <a:moveTo>
                    <a:pt x="241300" y="711200"/>
                  </a:moveTo>
                  <a:lnTo>
                    <a:pt x="0" y="469900"/>
                  </a:lnTo>
                  <a:lnTo>
                    <a:pt x="304800" y="292100"/>
                  </a:lnTo>
                  <a:lnTo>
                    <a:pt x="317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0" name="Forme libre : forme 189">
              <a:extLst>
                <a:ext uri="{FF2B5EF4-FFF2-40B4-BE49-F238E27FC236}">
                  <a16:creationId xmlns:a16="http://schemas.microsoft.com/office/drawing/2014/main" id="{BD4DCB7D-22A3-45C2-8044-210956BB7ED4}"/>
                </a:ext>
              </a:extLst>
            </p:cNvPr>
            <p:cNvSpPr/>
            <p:nvPr/>
          </p:nvSpPr>
          <p:spPr>
            <a:xfrm>
              <a:off x="990600" y="2565400"/>
              <a:ext cx="381000" cy="88900"/>
            </a:xfrm>
            <a:custGeom>
              <a:avLst/>
              <a:gdLst>
                <a:gd name="connsiteX0" fmla="*/ 0 w 381000"/>
                <a:gd name="connsiteY0" fmla="*/ 88900 h 88900"/>
                <a:gd name="connsiteX1" fmla="*/ 381000 w 381000"/>
                <a:gd name="connsiteY1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88900">
                  <a:moveTo>
                    <a:pt x="0" y="88900"/>
                  </a:moveTo>
                  <a:lnTo>
                    <a:pt x="381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1" name="Forme libre : forme 190">
              <a:extLst>
                <a:ext uri="{FF2B5EF4-FFF2-40B4-BE49-F238E27FC236}">
                  <a16:creationId xmlns:a16="http://schemas.microsoft.com/office/drawing/2014/main" id="{3056423F-36D9-4B4D-AFDC-076B1DA3EE8C}"/>
                </a:ext>
              </a:extLst>
            </p:cNvPr>
            <p:cNvSpPr/>
            <p:nvPr/>
          </p:nvSpPr>
          <p:spPr>
            <a:xfrm>
              <a:off x="1892300" y="3060700"/>
              <a:ext cx="342900" cy="406400"/>
            </a:xfrm>
            <a:custGeom>
              <a:avLst/>
              <a:gdLst>
                <a:gd name="connsiteX0" fmla="*/ 0 w 342900"/>
                <a:gd name="connsiteY0" fmla="*/ 0 h 406400"/>
                <a:gd name="connsiteX1" fmla="*/ 342900 w 342900"/>
                <a:gd name="connsiteY1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2900" h="406400">
                  <a:moveTo>
                    <a:pt x="0" y="0"/>
                  </a:moveTo>
                  <a:lnTo>
                    <a:pt x="342900" y="4064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2" name="Forme libre : forme 191">
              <a:extLst>
                <a:ext uri="{FF2B5EF4-FFF2-40B4-BE49-F238E27FC236}">
                  <a16:creationId xmlns:a16="http://schemas.microsoft.com/office/drawing/2014/main" id="{1FF161A8-B5A3-4874-8D5C-7D9B279A46C7}"/>
                </a:ext>
              </a:extLst>
            </p:cNvPr>
            <p:cNvSpPr/>
            <p:nvPr/>
          </p:nvSpPr>
          <p:spPr>
            <a:xfrm>
              <a:off x="1333500" y="3263900"/>
              <a:ext cx="685800" cy="584200"/>
            </a:xfrm>
            <a:custGeom>
              <a:avLst/>
              <a:gdLst>
                <a:gd name="connsiteX0" fmla="*/ 0 w 685800"/>
                <a:gd name="connsiteY0" fmla="*/ 215900 h 584200"/>
                <a:gd name="connsiteX1" fmla="*/ 254000 w 685800"/>
                <a:gd name="connsiteY1" fmla="*/ 584200 h 584200"/>
                <a:gd name="connsiteX2" fmla="*/ 482600 w 685800"/>
                <a:gd name="connsiteY2" fmla="*/ 101600 h 584200"/>
                <a:gd name="connsiteX3" fmla="*/ 685800 w 685800"/>
                <a:gd name="connsiteY3" fmla="*/ 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584200">
                  <a:moveTo>
                    <a:pt x="0" y="215900"/>
                  </a:moveTo>
                  <a:lnTo>
                    <a:pt x="254000" y="584200"/>
                  </a:lnTo>
                  <a:lnTo>
                    <a:pt x="482600" y="101600"/>
                  </a:lnTo>
                  <a:lnTo>
                    <a:pt x="6858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3" name="Forme libre : forme 192">
              <a:extLst>
                <a:ext uri="{FF2B5EF4-FFF2-40B4-BE49-F238E27FC236}">
                  <a16:creationId xmlns:a16="http://schemas.microsoft.com/office/drawing/2014/main" id="{FA45B14A-CC27-416A-BAC7-0E0C78D08CD0}"/>
                </a:ext>
              </a:extLst>
            </p:cNvPr>
            <p:cNvSpPr/>
            <p:nvPr/>
          </p:nvSpPr>
          <p:spPr>
            <a:xfrm>
              <a:off x="1587500" y="3860800"/>
              <a:ext cx="317500" cy="330200"/>
            </a:xfrm>
            <a:custGeom>
              <a:avLst/>
              <a:gdLst>
                <a:gd name="connsiteX0" fmla="*/ 317500 w 317500"/>
                <a:gd name="connsiteY0" fmla="*/ 330200 h 330200"/>
                <a:gd name="connsiteX1" fmla="*/ 0 w 317500"/>
                <a:gd name="connsiteY1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500" h="330200">
                  <a:moveTo>
                    <a:pt x="317500" y="3302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4" name="Forme libre : forme 193">
              <a:extLst>
                <a:ext uri="{FF2B5EF4-FFF2-40B4-BE49-F238E27FC236}">
                  <a16:creationId xmlns:a16="http://schemas.microsoft.com/office/drawing/2014/main" id="{4B304220-4AE4-4587-BB9A-9C6567BBE91C}"/>
                </a:ext>
              </a:extLst>
            </p:cNvPr>
            <p:cNvSpPr/>
            <p:nvPr/>
          </p:nvSpPr>
          <p:spPr>
            <a:xfrm>
              <a:off x="1435100" y="4203700"/>
              <a:ext cx="469900" cy="393700"/>
            </a:xfrm>
            <a:custGeom>
              <a:avLst/>
              <a:gdLst>
                <a:gd name="connsiteX0" fmla="*/ 0 w 469900"/>
                <a:gd name="connsiteY0" fmla="*/ 393700 h 393700"/>
                <a:gd name="connsiteX1" fmla="*/ 469900 w 469900"/>
                <a:gd name="connsiteY1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9900" h="393700">
                  <a:moveTo>
                    <a:pt x="0" y="393700"/>
                  </a:moveTo>
                  <a:lnTo>
                    <a:pt x="4699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5" name="Forme libre : forme 194">
              <a:extLst>
                <a:ext uri="{FF2B5EF4-FFF2-40B4-BE49-F238E27FC236}">
                  <a16:creationId xmlns:a16="http://schemas.microsoft.com/office/drawing/2014/main" id="{56E1149B-3FCD-4743-870C-71D6EF6DCE3C}"/>
                </a:ext>
              </a:extLst>
            </p:cNvPr>
            <p:cNvSpPr/>
            <p:nvPr/>
          </p:nvSpPr>
          <p:spPr>
            <a:xfrm>
              <a:off x="1409700" y="4622800"/>
              <a:ext cx="127000" cy="584200"/>
            </a:xfrm>
            <a:custGeom>
              <a:avLst/>
              <a:gdLst>
                <a:gd name="connsiteX0" fmla="*/ 0 w 127000"/>
                <a:gd name="connsiteY0" fmla="*/ 0 h 584200"/>
                <a:gd name="connsiteX1" fmla="*/ 127000 w 127000"/>
                <a:gd name="connsiteY1" fmla="*/ 266700 h 584200"/>
                <a:gd name="connsiteX2" fmla="*/ 76200 w 127000"/>
                <a:gd name="connsiteY2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00" h="584200">
                  <a:moveTo>
                    <a:pt x="0" y="0"/>
                  </a:moveTo>
                  <a:lnTo>
                    <a:pt x="127000" y="266700"/>
                  </a:lnTo>
                  <a:lnTo>
                    <a:pt x="76200" y="584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6" name="Forme libre : forme 195">
              <a:extLst>
                <a:ext uri="{FF2B5EF4-FFF2-40B4-BE49-F238E27FC236}">
                  <a16:creationId xmlns:a16="http://schemas.microsoft.com/office/drawing/2014/main" id="{6B250B0B-5250-454E-BF94-41E13B231A92}"/>
                </a:ext>
              </a:extLst>
            </p:cNvPr>
            <p:cNvSpPr/>
            <p:nvPr/>
          </p:nvSpPr>
          <p:spPr>
            <a:xfrm>
              <a:off x="1562100" y="4559300"/>
              <a:ext cx="508000" cy="368300"/>
            </a:xfrm>
            <a:custGeom>
              <a:avLst/>
              <a:gdLst>
                <a:gd name="connsiteX0" fmla="*/ 0 w 508000"/>
                <a:gd name="connsiteY0" fmla="*/ 368300 h 368300"/>
                <a:gd name="connsiteX1" fmla="*/ 304800 w 508000"/>
                <a:gd name="connsiteY1" fmla="*/ 279400 h 368300"/>
                <a:gd name="connsiteX2" fmla="*/ 508000 w 508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000" h="368300">
                  <a:moveTo>
                    <a:pt x="0" y="368300"/>
                  </a:moveTo>
                  <a:lnTo>
                    <a:pt x="304800" y="279400"/>
                  </a:lnTo>
                  <a:lnTo>
                    <a:pt x="5080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7" name="Forme libre : forme 196">
              <a:extLst>
                <a:ext uri="{FF2B5EF4-FFF2-40B4-BE49-F238E27FC236}">
                  <a16:creationId xmlns:a16="http://schemas.microsoft.com/office/drawing/2014/main" id="{3196A11F-4B18-4A09-B986-9A20ECD70B3A}"/>
                </a:ext>
              </a:extLst>
            </p:cNvPr>
            <p:cNvSpPr/>
            <p:nvPr/>
          </p:nvSpPr>
          <p:spPr>
            <a:xfrm>
              <a:off x="2133600" y="4851400"/>
              <a:ext cx="101600" cy="355600"/>
            </a:xfrm>
            <a:custGeom>
              <a:avLst/>
              <a:gdLst>
                <a:gd name="connsiteX0" fmla="*/ 101600 w 101600"/>
                <a:gd name="connsiteY0" fmla="*/ 0 h 355600"/>
                <a:gd name="connsiteX1" fmla="*/ 0 w 10160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00" h="355600">
                  <a:moveTo>
                    <a:pt x="101600" y="0"/>
                  </a:moveTo>
                  <a:lnTo>
                    <a:pt x="0" y="355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8" name="Forme libre : forme 197">
              <a:extLst>
                <a:ext uri="{FF2B5EF4-FFF2-40B4-BE49-F238E27FC236}">
                  <a16:creationId xmlns:a16="http://schemas.microsoft.com/office/drawing/2014/main" id="{DA4F50CF-634B-4FF6-B00C-AF36B6FD11F6}"/>
                </a:ext>
              </a:extLst>
            </p:cNvPr>
            <p:cNvSpPr/>
            <p:nvPr/>
          </p:nvSpPr>
          <p:spPr>
            <a:xfrm>
              <a:off x="2692400" y="4940300"/>
              <a:ext cx="393700" cy="266700"/>
            </a:xfrm>
            <a:custGeom>
              <a:avLst/>
              <a:gdLst>
                <a:gd name="connsiteX0" fmla="*/ 50800 w 393700"/>
                <a:gd name="connsiteY0" fmla="*/ 0 h 266700"/>
                <a:gd name="connsiteX1" fmla="*/ 0 w 393700"/>
                <a:gd name="connsiteY1" fmla="*/ 139700 h 266700"/>
                <a:gd name="connsiteX2" fmla="*/ 266700 w 393700"/>
                <a:gd name="connsiteY2" fmla="*/ 165100 h 266700"/>
                <a:gd name="connsiteX3" fmla="*/ 393700 w 393700"/>
                <a:gd name="connsiteY3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266700">
                  <a:moveTo>
                    <a:pt x="50800" y="0"/>
                  </a:moveTo>
                  <a:lnTo>
                    <a:pt x="0" y="139700"/>
                  </a:lnTo>
                  <a:lnTo>
                    <a:pt x="266700" y="165100"/>
                  </a:lnTo>
                  <a:lnTo>
                    <a:pt x="393700" y="2667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9" name="Forme libre : forme 198">
              <a:extLst>
                <a:ext uri="{FF2B5EF4-FFF2-40B4-BE49-F238E27FC236}">
                  <a16:creationId xmlns:a16="http://schemas.microsoft.com/office/drawing/2014/main" id="{363ACDA3-1756-4526-B494-A40E7C46A8D1}"/>
                </a:ext>
              </a:extLst>
            </p:cNvPr>
            <p:cNvSpPr/>
            <p:nvPr/>
          </p:nvSpPr>
          <p:spPr>
            <a:xfrm>
              <a:off x="3670300" y="3429000"/>
              <a:ext cx="330200" cy="381000"/>
            </a:xfrm>
            <a:custGeom>
              <a:avLst/>
              <a:gdLst>
                <a:gd name="connsiteX0" fmla="*/ 0 w 330200"/>
                <a:gd name="connsiteY0" fmla="*/ 381000 h 381000"/>
                <a:gd name="connsiteX1" fmla="*/ 330200 w 330200"/>
                <a:gd name="connsiteY1" fmla="*/ 330200 h 381000"/>
                <a:gd name="connsiteX2" fmla="*/ 292100 w 330200"/>
                <a:gd name="connsiteY2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00" h="381000">
                  <a:moveTo>
                    <a:pt x="0" y="381000"/>
                  </a:moveTo>
                  <a:lnTo>
                    <a:pt x="330200" y="330200"/>
                  </a:lnTo>
                  <a:lnTo>
                    <a:pt x="2921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0" name="Forme libre : forme 199">
              <a:extLst>
                <a:ext uri="{FF2B5EF4-FFF2-40B4-BE49-F238E27FC236}">
                  <a16:creationId xmlns:a16="http://schemas.microsoft.com/office/drawing/2014/main" id="{B0F2B9F1-54FC-48B5-84DA-3527716C7155}"/>
                </a:ext>
              </a:extLst>
            </p:cNvPr>
            <p:cNvSpPr/>
            <p:nvPr/>
          </p:nvSpPr>
          <p:spPr>
            <a:xfrm>
              <a:off x="4000500" y="3695700"/>
              <a:ext cx="419100" cy="355600"/>
            </a:xfrm>
            <a:custGeom>
              <a:avLst/>
              <a:gdLst>
                <a:gd name="connsiteX0" fmla="*/ 0 w 419100"/>
                <a:gd name="connsiteY0" fmla="*/ 0 h 355600"/>
                <a:gd name="connsiteX1" fmla="*/ 241300 w 419100"/>
                <a:gd name="connsiteY1" fmla="*/ 254000 h 355600"/>
                <a:gd name="connsiteX2" fmla="*/ 419100 w 419100"/>
                <a:gd name="connsiteY2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355600">
                  <a:moveTo>
                    <a:pt x="0" y="0"/>
                  </a:moveTo>
                  <a:lnTo>
                    <a:pt x="241300" y="254000"/>
                  </a:lnTo>
                  <a:lnTo>
                    <a:pt x="419100" y="3556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1" name="Forme libre : forme 200">
              <a:extLst>
                <a:ext uri="{FF2B5EF4-FFF2-40B4-BE49-F238E27FC236}">
                  <a16:creationId xmlns:a16="http://schemas.microsoft.com/office/drawing/2014/main" id="{FC94FED9-D1F4-4BCD-A3B6-AAAFB486C3B9}"/>
                </a:ext>
              </a:extLst>
            </p:cNvPr>
            <p:cNvSpPr/>
            <p:nvPr/>
          </p:nvSpPr>
          <p:spPr>
            <a:xfrm>
              <a:off x="3695700" y="4076700"/>
              <a:ext cx="698500" cy="406400"/>
            </a:xfrm>
            <a:custGeom>
              <a:avLst/>
              <a:gdLst>
                <a:gd name="connsiteX0" fmla="*/ 0 w 698500"/>
                <a:gd name="connsiteY0" fmla="*/ 393700 h 406400"/>
                <a:gd name="connsiteX1" fmla="*/ 241300 w 698500"/>
                <a:gd name="connsiteY1" fmla="*/ 279400 h 406400"/>
                <a:gd name="connsiteX2" fmla="*/ 368300 w 698500"/>
                <a:gd name="connsiteY2" fmla="*/ 406400 h 406400"/>
                <a:gd name="connsiteX3" fmla="*/ 698500 w 698500"/>
                <a:gd name="connsiteY3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500" h="406400">
                  <a:moveTo>
                    <a:pt x="0" y="393700"/>
                  </a:moveTo>
                  <a:lnTo>
                    <a:pt x="241300" y="279400"/>
                  </a:lnTo>
                  <a:lnTo>
                    <a:pt x="368300" y="406400"/>
                  </a:lnTo>
                  <a:lnTo>
                    <a:pt x="6985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2" name="Forme libre : forme 201">
              <a:extLst>
                <a:ext uri="{FF2B5EF4-FFF2-40B4-BE49-F238E27FC236}">
                  <a16:creationId xmlns:a16="http://schemas.microsoft.com/office/drawing/2014/main" id="{2A521D09-2000-4AF4-B3C9-6CF962A9DE6D}"/>
                </a:ext>
              </a:extLst>
            </p:cNvPr>
            <p:cNvSpPr/>
            <p:nvPr/>
          </p:nvSpPr>
          <p:spPr>
            <a:xfrm>
              <a:off x="4241800" y="4076700"/>
              <a:ext cx="228600" cy="838200"/>
            </a:xfrm>
            <a:custGeom>
              <a:avLst/>
              <a:gdLst>
                <a:gd name="connsiteX0" fmla="*/ 139700 w 228600"/>
                <a:gd name="connsiteY0" fmla="*/ 0 h 838200"/>
                <a:gd name="connsiteX1" fmla="*/ 228600 w 228600"/>
                <a:gd name="connsiteY1" fmla="*/ 177800 h 838200"/>
                <a:gd name="connsiteX2" fmla="*/ 0 w 228600"/>
                <a:gd name="connsiteY2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00" h="838200">
                  <a:moveTo>
                    <a:pt x="139700" y="0"/>
                  </a:moveTo>
                  <a:lnTo>
                    <a:pt x="228600" y="177800"/>
                  </a:lnTo>
                  <a:lnTo>
                    <a:pt x="0" y="8382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3" name="Forme libre : forme 202">
              <a:extLst>
                <a:ext uri="{FF2B5EF4-FFF2-40B4-BE49-F238E27FC236}">
                  <a16:creationId xmlns:a16="http://schemas.microsoft.com/office/drawing/2014/main" id="{ACCDD6B6-B08C-4F0F-9898-13CFE8589983}"/>
                </a:ext>
              </a:extLst>
            </p:cNvPr>
            <p:cNvSpPr/>
            <p:nvPr/>
          </p:nvSpPr>
          <p:spPr>
            <a:xfrm>
              <a:off x="3289300" y="4495800"/>
              <a:ext cx="469900" cy="584200"/>
            </a:xfrm>
            <a:custGeom>
              <a:avLst/>
              <a:gdLst>
                <a:gd name="connsiteX0" fmla="*/ 0 w 469900"/>
                <a:gd name="connsiteY0" fmla="*/ 254000 h 584200"/>
                <a:gd name="connsiteX1" fmla="*/ 88900 w 469900"/>
                <a:gd name="connsiteY1" fmla="*/ 584200 h 584200"/>
                <a:gd name="connsiteX2" fmla="*/ 469900 w 469900"/>
                <a:gd name="connsiteY2" fmla="*/ 533400 h 584200"/>
                <a:gd name="connsiteX3" fmla="*/ 393700 w 469900"/>
                <a:gd name="connsiteY3" fmla="*/ 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900" h="584200">
                  <a:moveTo>
                    <a:pt x="0" y="254000"/>
                  </a:moveTo>
                  <a:lnTo>
                    <a:pt x="88900" y="584200"/>
                  </a:lnTo>
                  <a:lnTo>
                    <a:pt x="469900" y="533400"/>
                  </a:lnTo>
                  <a:lnTo>
                    <a:pt x="393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Forme libre : forme 203">
              <a:extLst>
                <a:ext uri="{FF2B5EF4-FFF2-40B4-BE49-F238E27FC236}">
                  <a16:creationId xmlns:a16="http://schemas.microsoft.com/office/drawing/2014/main" id="{EA54B49E-6523-40EB-9FDC-2B5E570909A8}"/>
                </a:ext>
              </a:extLst>
            </p:cNvPr>
            <p:cNvSpPr/>
            <p:nvPr/>
          </p:nvSpPr>
          <p:spPr>
            <a:xfrm>
              <a:off x="3759200" y="5029200"/>
              <a:ext cx="190500" cy="177800"/>
            </a:xfrm>
            <a:custGeom>
              <a:avLst/>
              <a:gdLst>
                <a:gd name="connsiteX0" fmla="*/ 0 w 190500"/>
                <a:gd name="connsiteY0" fmla="*/ 0 h 177800"/>
                <a:gd name="connsiteX1" fmla="*/ 190500 w 190500"/>
                <a:gd name="connsiteY1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0" h="177800">
                  <a:moveTo>
                    <a:pt x="0" y="0"/>
                  </a:moveTo>
                  <a:lnTo>
                    <a:pt x="190500" y="177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45" name="Groupe 644">
            <a:extLst>
              <a:ext uri="{FF2B5EF4-FFF2-40B4-BE49-F238E27FC236}">
                <a16:creationId xmlns:a16="http://schemas.microsoft.com/office/drawing/2014/main" id="{F8BF5CF0-C53D-45C8-B03D-3DCD971C1FC5}"/>
              </a:ext>
            </a:extLst>
          </p:cNvPr>
          <p:cNvGrpSpPr/>
          <p:nvPr/>
        </p:nvGrpSpPr>
        <p:grpSpPr>
          <a:xfrm>
            <a:off x="566426" y="1011021"/>
            <a:ext cx="8260074" cy="4159149"/>
            <a:chOff x="775976" y="1011021"/>
            <a:chExt cx="8260074" cy="4159149"/>
          </a:xfrm>
          <a:solidFill>
            <a:schemeClr val="bg2">
              <a:lumMod val="90000"/>
            </a:schemeClr>
          </a:solidFill>
        </p:grpSpPr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EA04FC21-A734-4C08-A23E-87B10EA286E8}"/>
                </a:ext>
              </a:extLst>
            </p:cNvPr>
            <p:cNvSpPr/>
            <p:nvPr/>
          </p:nvSpPr>
          <p:spPr>
            <a:xfrm>
              <a:off x="3718243" y="34607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CA1B2C56-37F7-41A4-8C32-745D3B0780B8}"/>
                </a:ext>
              </a:extLst>
            </p:cNvPr>
            <p:cNvSpPr/>
            <p:nvPr/>
          </p:nvSpPr>
          <p:spPr>
            <a:xfrm>
              <a:off x="3714750" y="3657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08065F4B-990A-478D-B531-9BD274894907}"/>
                </a:ext>
              </a:extLst>
            </p:cNvPr>
            <p:cNvSpPr/>
            <p:nvPr/>
          </p:nvSpPr>
          <p:spPr>
            <a:xfrm>
              <a:off x="4161790" y="344455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8FD8DFCF-7346-4357-A6AA-310A3C312F94}"/>
                </a:ext>
              </a:extLst>
            </p:cNvPr>
            <p:cNvSpPr/>
            <p:nvPr/>
          </p:nvSpPr>
          <p:spPr>
            <a:xfrm rot="5055258">
              <a:off x="3989070" y="3498215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ABD26854-059B-4C92-AD4A-C2F827BA35E1}"/>
                </a:ext>
              </a:extLst>
            </p:cNvPr>
            <p:cNvSpPr/>
            <p:nvPr/>
          </p:nvSpPr>
          <p:spPr>
            <a:xfrm>
              <a:off x="4702493" y="345979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AB8B04D-C98F-4768-A9D6-7AF644A40708}"/>
                </a:ext>
              </a:extLst>
            </p:cNvPr>
            <p:cNvSpPr/>
            <p:nvPr/>
          </p:nvSpPr>
          <p:spPr>
            <a:xfrm>
              <a:off x="3390900" y="31686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12048555-D2F2-4600-9C55-66DF78C86405}"/>
                </a:ext>
              </a:extLst>
            </p:cNvPr>
            <p:cNvSpPr/>
            <p:nvPr/>
          </p:nvSpPr>
          <p:spPr>
            <a:xfrm rot="18628572">
              <a:off x="2336800" y="33274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D2B4B09C-F5D7-4F8A-A90E-7726271A7C71}"/>
                </a:ext>
              </a:extLst>
            </p:cNvPr>
            <p:cNvSpPr/>
            <p:nvPr/>
          </p:nvSpPr>
          <p:spPr>
            <a:xfrm rot="19409477">
              <a:off x="2241550" y="322529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8CEAEE85-9E3A-4472-86B9-E9E6131D9BDA}"/>
                </a:ext>
              </a:extLst>
            </p:cNvPr>
            <p:cNvSpPr/>
            <p:nvPr/>
          </p:nvSpPr>
          <p:spPr>
            <a:xfrm rot="19409477">
              <a:off x="2171700" y="313055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2F069FC4-E09C-4B20-A17F-C9671D3F3972}"/>
                </a:ext>
              </a:extLst>
            </p:cNvPr>
            <p:cNvSpPr/>
            <p:nvPr/>
          </p:nvSpPr>
          <p:spPr>
            <a:xfrm rot="19409477">
              <a:off x="2101850" y="303558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67CB2DE0-B4A7-4732-A0C2-87847C51D4E6}"/>
                </a:ext>
              </a:extLst>
            </p:cNvPr>
            <p:cNvSpPr/>
            <p:nvPr/>
          </p:nvSpPr>
          <p:spPr>
            <a:xfrm rot="19409477">
              <a:off x="2032000" y="294005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7763E5EE-426B-461B-BF6B-0BFFC2419D3C}"/>
                </a:ext>
              </a:extLst>
            </p:cNvPr>
            <p:cNvSpPr/>
            <p:nvPr/>
          </p:nvSpPr>
          <p:spPr>
            <a:xfrm rot="19114393">
              <a:off x="1949451" y="285750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AD3CED44-E72A-4529-8230-2747E009208C}"/>
                </a:ext>
              </a:extLst>
            </p:cNvPr>
            <p:cNvSpPr/>
            <p:nvPr/>
          </p:nvSpPr>
          <p:spPr>
            <a:xfrm rot="18803174">
              <a:off x="1866899" y="2768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8F8D93FD-CFD4-4938-8ECF-6EC13F73E13E}"/>
                </a:ext>
              </a:extLst>
            </p:cNvPr>
            <p:cNvSpPr/>
            <p:nvPr/>
          </p:nvSpPr>
          <p:spPr>
            <a:xfrm rot="18803174">
              <a:off x="1778059" y="26860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660E766A-F125-4D7B-A4EF-D91A212B21B4}"/>
                </a:ext>
              </a:extLst>
            </p:cNvPr>
            <p:cNvSpPr/>
            <p:nvPr/>
          </p:nvSpPr>
          <p:spPr>
            <a:xfrm rot="1003816">
              <a:off x="3837477" y="2554722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D484F05C-A394-4389-9FBB-EC6120D45014}"/>
                </a:ext>
              </a:extLst>
            </p:cNvPr>
            <p:cNvSpPr/>
            <p:nvPr/>
          </p:nvSpPr>
          <p:spPr>
            <a:xfrm rot="3316470">
              <a:off x="3093357" y="26820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E5F42F2F-3B48-44DA-8C10-EDB1AD6385B7}"/>
                </a:ext>
              </a:extLst>
            </p:cNvPr>
            <p:cNvSpPr/>
            <p:nvPr/>
          </p:nvSpPr>
          <p:spPr>
            <a:xfrm rot="10023416">
              <a:off x="3283856" y="274981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E0914EA6-6A38-47E5-92D8-E9C71B9DB62B}"/>
                </a:ext>
              </a:extLst>
            </p:cNvPr>
            <p:cNvSpPr/>
            <p:nvPr/>
          </p:nvSpPr>
          <p:spPr>
            <a:xfrm rot="9647619">
              <a:off x="3328305" y="216009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22877169-E193-479E-BEBC-05E8EC53E469}"/>
                </a:ext>
              </a:extLst>
            </p:cNvPr>
            <p:cNvSpPr/>
            <p:nvPr/>
          </p:nvSpPr>
          <p:spPr>
            <a:xfrm rot="10800000">
              <a:off x="4083050" y="1879537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5D63BDDA-ED06-44CD-BF16-FCC05A62D601}"/>
                </a:ext>
              </a:extLst>
            </p:cNvPr>
            <p:cNvSpPr/>
            <p:nvPr/>
          </p:nvSpPr>
          <p:spPr>
            <a:xfrm rot="10800000">
              <a:off x="4298950" y="1900466"/>
              <a:ext cx="177800" cy="16963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5068C29F-0B86-4F59-9FFA-3E599D02195B}"/>
                </a:ext>
              </a:extLst>
            </p:cNvPr>
            <p:cNvSpPr/>
            <p:nvPr/>
          </p:nvSpPr>
          <p:spPr>
            <a:xfrm rot="10476821">
              <a:off x="3870929" y="1892192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138326C6-701B-4AB3-9C2E-2C2E868E3DDD}"/>
                </a:ext>
              </a:extLst>
            </p:cNvPr>
            <p:cNvSpPr/>
            <p:nvPr/>
          </p:nvSpPr>
          <p:spPr>
            <a:xfrm>
              <a:off x="3966481" y="298422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ED6A0BB8-5749-4661-886A-759E197FF167}"/>
                </a:ext>
              </a:extLst>
            </p:cNvPr>
            <p:cNvSpPr/>
            <p:nvPr/>
          </p:nvSpPr>
          <p:spPr>
            <a:xfrm>
              <a:off x="4529363" y="2311120"/>
              <a:ext cx="177800" cy="29238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A1027C71-834D-4DC3-A563-9B6FA21F4E8E}"/>
                </a:ext>
              </a:extLst>
            </p:cNvPr>
            <p:cNvSpPr/>
            <p:nvPr/>
          </p:nvSpPr>
          <p:spPr>
            <a:xfrm rot="20218560">
              <a:off x="2532151" y="3859198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07FFFA8B-9E21-4F7D-9F45-9B5445DA16EF}"/>
                </a:ext>
              </a:extLst>
            </p:cNvPr>
            <p:cNvSpPr/>
            <p:nvPr/>
          </p:nvSpPr>
          <p:spPr>
            <a:xfrm rot="21439290">
              <a:off x="2680381" y="382606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67CC8E58-ECC1-4F48-A9D1-D60F6394F75A}"/>
                </a:ext>
              </a:extLst>
            </p:cNvPr>
            <p:cNvSpPr/>
            <p:nvPr/>
          </p:nvSpPr>
          <p:spPr>
            <a:xfrm rot="918716">
              <a:off x="2817899" y="3837348"/>
              <a:ext cx="130000" cy="9690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B8943FC0-0FB9-437C-88A9-8098409A1B84}"/>
                </a:ext>
              </a:extLst>
            </p:cNvPr>
            <p:cNvSpPr/>
            <p:nvPr/>
          </p:nvSpPr>
          <p:spPr>
            <a:xfrm rot="2435770">
              <a:off x="2951250" y="3917407"/>
              <a:ext cx="130000" cy="9690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313E260D-2079-4D36-8569-74EFDA5AD479}"/>
                </a:ext>
              </a:extLst>
            </p:cNvPr>
            <p:cNvSpPr/>
            <p:nvPr/>
          </p:nvSpPr>
          <p:spPr>
            <a:xfrm rot="5177943">
              <a:off x="3054518" y="4075995"/>
              <a:ext cx="130000" cy="8433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A435D860-15DE-4D2C-A853-698253638CD7}"/>
                </a:ext>
              </a:extLst>
            </p:cNvPr>
            <p:cNvSpPr/>
            <p:nvPr/>
          </p:nvSpPr>
          <p:spPr>
            <a:xfrm rot="5400000">
              <a:off x="3055573" y="4246081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6F9D0110-A22D-4BE4-A89F-330CC9E9C31D}"/>
                </a:ext>
              </a:extLst>
            </p:cNvPr>
            <p:cNvSpPr/>
            <p:nvPr/>
          </p:nvSpPr>
          <p:spPr>
            <a:xfrm rot="20686158">
              <a:off x="2976650" y="4384559"/>
              <a:ext cx="130000" cy="27682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F7D5B0A1-3876-4B05-8896-2891AF8C9E3D}"/>
                </a:ext>
              </a:extLst>
            </p:cNvPr>
            <p:cNvSpPr/>
            <p:nvPr/>
          </p:nvSpPr>
          <p:spPr>
            <a:xfrm rot="3175220">
              <a:off x="2320449" y="4198627"/>
              <a:ext cx="196634" cy="1625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732BE947-D2C0-4038-B74E-D1920D6859FC}"/>
                </a:ext>
              </a:extLst>
            </p:cNvPr>
            <p:cNvSpPr/>
            <p:nvPr/>
          </p:nvSpPr>
          <p:spPr>
            <a:xfrm rot="19030959">
              <a:off x="2394669" y="400685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D4EE47C5-07A1-4852-8983-D8ECBDC9996A}"/>
                </a:ext>
              </a:extLst>
            </p:cNvPr>
            <p:cNvSpPr/>
            <p:nvPr/>
          </p:nvSpPr>
          <p:spPr>
            <a:xfrm rot="12598020">
              <a:off x="2526864" y="4343654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C5343F1F-7159-4C08-B3B8-D70D597EEA4A}"/>
                </a:ext>
              </a:extLst>
            </p:cNvPr>
            <p:cNvSpPr/>
            <p:nvPr/>
          </p:nvSpPr>
          <p:spPr>
            <a:xfrm rot="12598020">
              <a:off x="2456656" y="4454759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A3E494D6-9DEF-49D4-9E96-EF01860F240C}"/>
                </a:ext>
              </a:extLst>
            </p:cNvPr>
            <p:cNvSpPr/>
            <p:nvPr/>
          </p:nvSpPr>
          <p:spPr>
            <a:xfrm rot="12138586">
              <a:off x="2619299" y="4483907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9771BFE4-A7CD-4BDD-BCD3-3666B22BF5B8}"/>
                </a:ext>
              </a:extLst>
            </p:cNvPr>
            <p:cNvSpPr/>
            <p:nvPr/>
          </p:nvSpPr>
          <p:spPr>
            <a:xfrm rot="12138586">
              <a:off x="2581799" y="4612635"/>
              <a:ext cx="130000" cy="1022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9C638298-C1BD-4D4D-AA85-C51FFACBEB90}"/>
                </a:ext>
              </a:extLst>
            </p:cNvPr>
            <p:cNvSpPr/>
            <p:nvPr/>
          </p:nvSpPr>
          <p:spPr>
            <a:xfrm rot="19030959">
              <a:off x="2432511" y="376381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695386AD-A738-4159-8BE3-75C51D83CCFA}"/>
                </a:ext>
              </a:extLst>
            </p:cNvPr>
            <p:cNvSpPr/>
            <p:nvPr/>
          </p:nvSpPr>
          <p:spPr>
            <a:xfrm rot="19413055">
              <a:off x="2580252" y="365413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15A09B20-E456-4D19-9895-38F98624A8F9}"/>
                </a:ext>
              </a:extLst>
            </p:cNvPr>
            <p:cNvSpPr/>
            <p:nvPr/>
          </p:nvSpPr>
          <p:spPr>
            <a:xfrm rot="197230">
              <a:off x="2756605" y="3634896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3E8A8429-2E30-4ED3-89D3-2C12E872D51F}"/>
                </a:ext>
              </a:extLst>
            </p:cNvPr>
            <p:cNvSpPr/>
            <p:nvPr/>
          </p:nvSpPr>
          <p:spPr>
            <a:xfrm rot="823331">
              <a:off x="2962623" y="3644762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C7AD15ED-7C0B-4EE3-B510-B084B59990DE}"/>
                </a:ext>
              </a:extLst>
            </p:cNvPr>
            <p:cNvSpPr/>
            <p:nvPr/>
          </p:nvSpPr>
          <p:spPr>
            <a:xfrm rot="2626342">
              <a:off x="3106163" y="3730806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56040D53-7128-4572-885D-E180C30D914E}"/>
                </a:ext>
              </a:extLst>
            </p:cNvPr>
            <p:cNvSpPr/>
            <p:nvPr/>
          </p:nvSpPr>
          <p:spPr>
            <a:xfrm rot="3308084">
              <a:off x="3212152" y="3867039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D5BA3A29-7099-4F87-A1D6-4877D1647445}"/>
                </a:ext>
              </a:extLst>
            </p:cNvPr>
            <p:cNvSpPr/>
            <p:nvPr/>
          </p:nvSpPr>
          <p:spPr>
            <a:xfrm rot="5400000">
              <a:off x="3206837" y="4038600"/>
              <a:ext cx="1300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54D7AFF9-B5F4-4CCD-923F-1615C78662CC}"/>
                </a:ext>
              </a:extLst>
            </p:cNvPr>
            <p:cNvSpPr/>
            <p:nvPr/>
          </p:nvSpPr>
          <p:spPr>
            <a:xfrm rot="5400000">
              <a:off x="3338148" y="4082900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87AB9D5A-773E-40F7-8400-4180B0983603}"/>
                </a:ext>
              </a:extLst>
            </p:cNvPr>
            <p:cNvSpPr/>
            <p:nvPr/>
          </p:nvSpPr>
          <p:spPr>
            <a:xfrm rot="6073088">
              <a:off x="3270868" y="4247999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5A4FD022-F9E4-4F71-92CB-A5AE5983845D}"/>
                </a:ext>
              </a:extLst>
            </p:cNvPr>
            <p:cNvSpPr/>
            <p:nvPr/>
          </p:nvSpPr>
          <p:spPr>
            <a:xfrm rot="6073088">
              <a:off x="3237681" y="4405665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CDA9B711-34E0-4E15-BF2E-EE4DCFDF87A6}"/>
                </a:ext>
              </a:extLst>
            </p:cNvPr>
            <p:cNvSpPr/>
            <p:nvPr/>
          </p:nvSpPr>
          <p:spPr>
            <a:xfrm rot="6073088">
              <a:off x="3205250" y="4562394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9552D6F8-6ACE-4766-B5B1-66CB47F25F62}"/>
                </a:ext>
              </a:extLst>
            </p:cNvPr>
            <p:cNvSpPr/>
            <p:nvPr/>
          </p:nvSpPr>
          <p:spPr>
            <a:xfrm rot="8980275">
              <a:off x="3105238" y="472571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251C74B0-7379-4240-A119-46C34150D91D}"/>
                </a:ext>
              </a:extLst>
            </p:cNvPr>
            <p:cNvSpPr/>
            <p:nvPr/>
          </p:nvSpPr>
          <p:spPr>
            <a:xfrm rot="8980275">
              <a:off x="2977400" y="479703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93811D95-F39E-40A1-AB35-4311060837D4}"/>
                </a:ext>
              </a:extLst>
            </p:cNvPr>
            <p:cNvSpPr/>
            <p:nvPr/>
          </p:nvSpPr>
          <p:spPr>
            <a:xfrm rot="10206118">
              <a:off x="2777113" y="4844899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225D3BA0-1793-4EE6-9C7F-43A58FF5968E}"/>
                </a:ext>
              </a:extLst>
            </p:cNvPr>
            <p:cNvSpPr/>
            <p:nvPr/>
          </p:nvSpPr>
          <p:spPr>
            <a:xfrm rot="11641173">
              <a:off x="2544850" y="4854354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07B8387A-B8AC-4F7B-B6A1-69E6C88ABDDD}"/>
                </a:ext>
              </a:extLst>
            </p:cNvPr>
            <p:cNvSpPr/>
            <p:nvPr/>
          </p:nvSpPr>
          <p:spPr>
            <a:xfrm rot="17217375">
              <a:off x="2434676" y="471244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AB7238C8-B1ED-4AE0-936B-4740B76E55C2}"/>
                </a:ext>
              </a:extLst>
            </p:cNvPr>
            <p:cNvSpPr/>
            <p:nvPr/>
          </p:nvSpPr>
          <p:spPr>
            <a:xfrm rot="17217375">
              <a:off x="2320059" y="467979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EF9ECFCC-C94C-4759-AF09-6F6C4314CE72}"/>
                </a:ext>
              </a:extLst>
            </p:cNvPr>
            <p:cNvSpPr/>
            <p:nvPr/>
          </p:nvSpPr>
          <p:spPr>
            <a:xfrm rot="14533281">
              <a:off x="2143062" y="4588804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96C8E179-36EB-491F-ABF7-10D15ADE1CDE}"/>
                </a:ext>
              </a:extLst>
            </p:cNvPr>
            <p:cNvSpPr/>
            <p:nvPr/>
          </p:nvSpPr>
          <p:spPr>
            <a:xfrm rot="14533281">
              <a:off x="2038591" y="4370808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9F7DABC2-60AF-4D95-A6D2-B0D1299E8398}"/>
                </a:ext>
              </a:extLst>
            </p:cNvPr>
            <p:cNvSpPr/>
            <p:nvPr/>
          </p:nvSpPr>
          <p:spPr>
            <a:xfrm rot="17107912">
              <a:off x="1886820" y="4048047"/>
              <a:ext cx="239561" cy="457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0F011217-8BB9-4BA9-A5AD-1F234E75C299}"/>
                </a:ext>
              </a:extLst>
            </p:cNvPr>
            <p:cNvSpPr/>
            <p:nvPr/>
          </p:nvSpPr>
          <p:spPr>
            <a:xfrm rot="14533281">
              <a:off x="1497292" y="4615856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FA628AAE-77B9-4746-95BF-7B37DCF716D1}"/>
                </a:ext>
              </a:extLst>
            </p:cNvPr>
            <p:cNvSpPr/>
            <p:nvPr/>
          </p:nvSpPr>
          <p:spPr>
            <a:xfrm rot="17831127">
              <a:off x="825905" y="3558159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32813473-2F81-481E-AF90-C7A0AFFF837C}"/>
                </a:ext>
              </a:extLst>
            </p:cNvPr>
            <p:cNvSpPr/>
            <p:nvPr/>
          </p:nvSpPr>
          <p:spPr>
            <a:xfrm rot="16200000">
              <a:off x="5631322" y="3448450"/>
              <a:ext cx="143950" cy="1388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6E072043-1553-46CF-A85F-AB9FDF066EFF}"/>
                </a:ext>
              </a:extLst>
            </p:cNvPr>
            <p:cNvSpPr/>
            <p:nvPr/>
          </p:nvSpPr>
          <p:spPr>
            <a:xfrm rot="16200000">
              <a:off x="5815374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838A5D77-DBED-4CAD-907A-D583786D924F}"/>
                </a:ext>
              </a:extLst>
            </p:cNvPr>
            <p:cNvSpPr/>
            <p:nvPr/>
          </p:nvSpPr>
          <p:spPr>
            <a:xfrm rot="16200000">
              <a:off x="5989997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DAE7C7EB-93FB-4603-8EFD-D5C39F7C71B4}"/>
                </a:ext>
              </a:extLst>
            </p:cNvPr>
            <p:cNvSpPr/>
            <p:nvPr/>
          </p:nvSpPr>
          <p:spPr>
            <a:xfrm rot="16200000">
              <a:off x="6140826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D194656F-C21F-49C0-9879-F72B422B8DBE}"/>
                </a:ext>
              </a:extLst>
            </p:cNvPr>
            <p:cNvSpPr/>
            <p:nvPr/>
          </p:nvSpPr>
          <p:spPr>
            <a:xfrm rot="16200000">
              <a:off x="6315449" y="3472221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4A2B8537-5D35-4539-9C01-06CADC349BDB}"/>
                </a:ext>
              </a:extLst>
            </p:cNvPr>
            <p:cNvSpPr/>
            <p:nvPr/>
          </p:nvSpPr>
          <p:spPr>
            <a:xfrm rot="16200000">
              <a:off x="6475775" y="3473394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83868637-FD22-407F-AE3B-5C6586D848E7}"/>
                </a:ext>
              </a:extLst>
            </p:cNvPr>
            <p:cNvSpPr/>
            <p:nvPr/>
          </p:nvSpPr>
          <p:spPr>
            <a:xfrm rot="16200000">
              <a:off x="6834386" y="3465125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E016E574-F917-454E-8F15-96A2CCC07669}"/>
                </a:ext>
              </a:extLst>
            </p:cNvPr>
            <p:cNvSpPr/>
            <p:nvPr/>
          </p:nvSpPr>
          <p:spPr>
            <a:xfrm>
              <a:off x="5032646" y="327152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CE249803-E75F-4707-B58A-EF93C254895D}"/>
                </a:ext>
              </a:extLst>
            </p:cNvPr>
            <p:cNvSpPr/>
            <p:nvPr/>
          </p:nvSpPr>
          <p:spPr>
            <a:xfrm rot="5400000">
              <a:off x="5033281" y="31051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F759987B-ABEA-4803-AB72-2BCAFFEC7350}"/>
                </a:ext>
              </a:extLst>
            </p:cNvPr>
            <p:cNvSpPr/>
            <p:nvPr/>
          </p:nvSpPr>
          <p:spPr>
            <a:xfrm rot="10800000">
              <a:off x="4533900" y="2220315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0DC91F6F-C8F6-4764-819D-B1B32F187435}"/>
                </a:ext>
              </a:extLst>
            </p:cNvPr>
            <p:cNvSpPr/>
            <p:nvPr/>
          </p:nvSpPr>
          <p:spPr>
            <a:xfrm rot="10476821">
              <a:off x="1707545" y="1411243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D2852732-60E4-49AE-B056-1D1AE512AC79}"/>
                </a:ext>
              </a:extLst>
            </p:cNvPr>
            <p:cNvSpPr/>
            <p:nvPr/>
          </p:nvSpPr>
          <p:spPr>
            <a:xfrm rot="9647619">
              <a:off x="5216675" y="1011021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6" name="Rectangle 635">
              <a:extLst>
                <a:ext uri="{FF2B5EF4-FFF2-40B4-BE49-F238E27FC236}">
                  <a16:creationId xmlns:a16="http://schemas.microsoft.com/office/drawing/2014/main" id="{E49F3D85-70A2-4E0C-A46C-F3DE12E3E77E}"/>
                </a:ext>
              </a:extLst>
            </p:cNvPr>
            <p:cNvSpPr/>
            <p:nvPr/>
          </p:nvSpPr>
          <p:spPr>
            <a:xfrm>
              <a:off x="6756400" y="22733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7" name="Rectangle 636">
              <a:extLst>
                <a:ext uri="{FF2B5EF4-FFF2-40B4-BE49-F238E27FC236}">
                  <a16:creationId xmlns:a16="http://schemas.microsoft.com/office/drawing/2014/main" id="{7CFCF33A-D88F-4214-9095-11663742204C}"/>
                </a:ext>
              </a:extLst>
            </p:cNvPr>
            <p:cNvSpPr/>
            <p:nvPr/>
          </p:nvSpPr>
          <p:spPr>
            <a:xfrm rot="5400000">
              <a:off x="7822716" y="2641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8" name="Rectangle 637">
              <a:extLst>
                <a:ext uri="{FF2B5EF4-FFF2-40B4-BE49-F238E27FC236}">
                  <a16:creationId xmlns:a16="http://schemas.microsoft.com/office/drawing/2014/main" id="{B1F48386-6A88-49B9-B52E-94C6C8F30458}"/>
                </a:ext>
              </a:extLst>
            </p:cNvPr>
            <p:cNvSpPr/>
            <p:nvPr/>
          </p:nvSpPr>
          <p:spPr>
            <a:xfrm rot="16887050">
              <a:off x="7848973" y="1879432"/>
              <a:ext cx="159606" cy="10955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9" name="Rectangle 638">
              <a:extLst>
                <a:ext uri="{FF2B5EF4-FFF2-40B4-BE49-F238E27FC236}">
                  <a16:creationId xmlns:a16="http://schemas.microsoft.com/office/drawing/2014/main" id="{E5739F34-2C12-4DB0-8693-407AAB085E9D}"/>
                </a:ext>
              </a:extLst>
            </p:cNvPr>
            <p:cNvSpPr/>
            <p:nvPr/>
          </p:nvSpPr>
          <p:spPr>
            <a:xfrm>
              <a:off x="4718050" y="508127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0" name="Rectangle 639">
              <a:extLst>
                <a:ext uri="{FF2B5EF4-FFF2-40B4-BE49-F238E27FC236}">
                  <a16:creationId xmlns:a16="http://schemas.microsoft.com/office/drawing/2014/main" id="{D1005B20-22D7-4557-9149-6367230C412F}"/>
                </a:ext>
              </a:extLst>
            </p:cNvPr>
            <p:cNvSpPr/>
            <p:nvPr/>
          </p:nvSpPr>
          <p:spPr>
            <a:xfrm rot="8980275">
              <a:off x="3188854" y="5054250"/>
              <a:ext cx="130000" cy="8920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1" name="Rectangle 640">
              <a:extLst>
                <a:ext uri="{FF2B5EF4-FFF2-40B4-BE49-F238E27FC236}">
                  <a16:creationId xmlns:a16="http://schemas.microsoft.com/office/drawing/2014/main" id="{EE13B5CA-3CB1-4E38-89B0-3E7F6386D198}"/>
                </a:ext>
              </a:extLst>
            </p:cNvPr>
            <p:cNvSpPr/>
            <p:nvPr/>
          </p:nvSpPr>
          <p:spPr>
            <a:xfrm rot="5400000">
              <a:off x="758932" y="4900411"/>
              <a:ext cx="196634" cy="1625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2" name="Rectangle 641">
              <a:extLst>
                <a:ext uri="{FF2B5EF4-FFF2-40B4-BE49-F238E27FC236}">
                  <a16:creationId xmlns:a16="http://schemas.microsoft.com/office/drawing/2014/main" id="{52A0A03B-A067-40AE-AED4-7A7DDA801BA8}"/>
                </a:ext>
              </a:extLst>
            </p:cNvPr>
            <p:cNvSpPr/>
            <p:nvPr/>
          </p:nvSpPr>
          <p:spPr>
            <a:xfrm>
              <a:off x="4908550" y="49276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3" name="Rectangle 642">
              <a:extLst>
                <a:ext uri="{FF2B5EF4-FFF2-40B4-BE49-F238E27FC236}">
                  <a16:creationId xmlns:a16="http://schemas.microsoft.com/office/drawing/2014/main" id="{00A2CCCF-175B-46B7-9FB7-92A7CF86E59D}"/>
                </a:ext>
              </a:extLst>
            </p:cNvPr>
            <p:cNvSpPr/>
            <p:nvPr/>
          </p:nvSpPr>
          <p:spPr>
            <a:xfrm rot="5133380">
              <a:off x="8324850" y="448945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4" name="Rectangle 643">
              <a:extLst>
                <a:ext uri="{FF2B5EF4-FFF2-40B4-BE49-F238E27FC236}">
                  <a16:creationId xmlns:a16="http://schemas.microsoft.com/office/drawing/2014/main" id="{B53E19BC-333C-4ADE-9E64-AA4F6F904BEC}"/>
                </a:ext>
              </a:extLst>
            </p:cNvPr>
            <p:cNvSpPr/>
            <p:nvPr/>
          </p:nvSpPr>
          <p:spPr>
            <a:xfrm rot="12217763">
              <a:off x="8858250" y="1816100"/>
              <a:ext cx="177800" cy="889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60" name="ZoneTexte 659">
            <a:extLst>
              <a:ext uri="{FF2B5EF4-FFF2-40B4-BE49-F238E27FC236}">
                <a16:creationId xmlns:a16="http://schemas.microsoft.com/office/drawing/2014/main" id="{89DF0CA3-8D09-4FEE-AE5E-7A1190E74E98}"/>
              </a:ext>
            </a:extLst>
          </p:cNvPr>
          <p:cNvSpPr txBox="1"/>
          <p:nvPr/>
        </p:nvSpPr>
        <p:spPr>
          <a:xfrm>
            <a:off x="2073532" y="4102544"/>
            <a:ext cx="162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9</a:t>
            </a:r>
          </a:p>
        </p:txBody>
      </p:sp>
      <p:grpSp>
        <p:nvGrpSpPr>
          <p:cNvPr id="745" name="Groupe 744">
            <a:extLst>
              <a:ext uri="{FF2B5EF4-FFF2-40B4-BE49-F238E27FC236}">
                <a16:creationId xmlns:a16="http://schemas.microsoft.com/office/drawing/2014/main" id="{E6A13DB7-1A35-493C-9979-6649D3181A21}"/>
              </a:ext>
            </a:extLst>
          </p:cNvPr>
          <p:cNvGrpSpPr/>
          <p:nvPr/>
        </p:nvGrpSpPr>
        <p:grpSpPr>
          <a:xfrm>
            <a:off x="1319248" y="1441088"/>
            <a:ext cx="2935688" cy="3303270"/>
            <a:chOff x="1319248" y="1441088"/>
            <a:chExt cx="2935688" cy="3303270"/>
          </a:xfrm>
        </p:grpSpPr>
        <p:sp>
          <p:nvSpPr>
            <p:cNvPr id="652" name="ZoneTexte 651">
              <a:extLst>
                <a:ext uri="{FF2B5EF4-FFF2-40B4-BE49-F238E27FC236}">
                  <a16:creationId xmlns:a16="http://schemas.microsoft.com/office/drawing/2014/main" id="{E4B6825D-1AC9-4852-82C1-3F448F3C1DC1}"/>
                </a:ext>
              </a:extLst>
            </p:cNvPr>
            <p:cNvSpPr txBox="1"/>
            <p:nvPr/>
          </p:nvSpPr>
          <p:spPr>
            <a:xfrm>
              <a:off x="3749888" y="2349861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</a:t>
              </a:r>
            </a:p>
          </p:txBody>
        </p:sp>
        <p:sp>
          <p:nvSpPr>
            <p:cNvPr id="653" name="ZoneTexte 652">
              <a:extLst>
                <a:ext uri="{FF2B5EF4-FFF2-40B4-BE49-F238E27FC236}">
                  <a16:creationId xmlns:a16="http://schemas.microsoft.com/office/drawing/2014/main" id="{4BDA8EE0-A516-44F1-ABBB-E6AF62D2A861}"/>
                </a:ext>
              </a:extLst>
            </p:cNvPr>
            <p:cNvSpPr txBox="1"/>
            <p:nvPr/>
          </p:nvSpPr>
          <p:spPr>
            <a:xfrm>
              <a:off x="2937088" y="2387961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2</a:t>
              </a:r>
            </a:p>
          </p:txBody>
        </p:sp>
        <p:sp>
          <p:nvSpPr>
            <p:cNvPr id="654" name="ZoneTexte 653">
              <a:extLst>
                <a:ext uri="{FF2B5EF4-FFF2-40B4-BE49-F238E27FC236}">
                  <a16:creationId xmlns:a16="http://schemas.microsoft.com/office/drawing/2014/main" id="{C9C0C823-90BB-4265-B0CA-788B15D338B3}"/>
                </a:ext>
              </a:extLst>
            </p:cNvPr>
            <p:cNvSpPr txBox="1"/>
            <p:nvPr/>
          </p:nvSpPr>
          <p:spPr>
            <a:xfrm>
              <a:off x="3330575" y="2147659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3</a:t>
              </a:r>
            </a:p>
          </p:txBody>
        </p:sp>
        <p:sp>
          <p:nvSpPr>
            <p:cNvPr id="655" name="ZoneTexte 654">
              <a:extLst>
                <a:ext uri="{FF2B5EF4-FFF2-40B4-BE49-F238E27FC236}">
                  <a16:creationId xmlns:a16="http://schemas.microsoft.com/office/drawing/2014/main" id="{BC29A55C-D65C-48C0-A07A-9A7E4D70EB61}"/>
                </a:ext>
              </a:extLst>
            </p:cNvPr>
            <p:cNvSpPr txBox="1"/>
            <p:nvPr/>
          </p:nvSpPr>
          <p:spPr>
            <a:xfrm>
              <a:off x="3775345" y="1930400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4</a:t>
              </a:r>
            </a:p>
          </p:txBody>
        </p:sp>
        <p:sp>
          <p:nvSpPr>
            <p:cNvPr id="656" name="ZoneTexte 655">
              <a:extLst>
                <a:ext uri="{FF2B5EF4-FFF2-40B4-BE49-F238E27FC236}">
                  <a16:creationId xmlns:a16="http://schemas.microsoft.com/office/drawing/2014/main" id="{2AABE2F9-630C-4E64-9A8B-16584C440307}"/>
                </a:ext>
              </a:extLst>
            </p:cNvPr>
            <p:cNvSpPr txBox="1"/>
            <p:nvPr/>
          </p:nvSpPr>
          <p:spPr>
            <a:xfrm>
              <a:off x="4092589" y="2285812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5</a:t>
              </a:r>
            </a:p>
          </p:txBody>
        </p:sp>
        <p:sp>
          <p:nvSpPr>
            <p:cNvPr id="657" name="ZoneTexte 656">
              <a:extLst>
                <a:ext uri="{FF2B5EF4-FFF2-40B4-BE49-F238E27FC236}">
                  <a16:creationId xmlns:a16="http://schemas.microsoft.com/office/drawing/2014/main" id="{DAF2C5F3-F5F7-4A46-B5DB-BF21777C6EF9}"/>
                </a:ext>
              </a:extLst>
            </p:cNvPr>
            <p:cNvSpPr txBox="1"/>
            <p:nvPr/>
          </p:nvSpPr>
          <p:spPr>
            <a:xfrm>
              <a:off x="4054053" y="2719337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6</a:t>
              </a:r>
            </a:p>
          </p:txBody>
        </p:sp>
        <p:sp>
          <p:nvSpPr>
            <p:cNvPr id="658" name="ZoneTexte 657">
              <a:extLst>
                <a:ext uri="{FF2B5EF4-FFF2-40B4-BE49-F238E27FC236}">
                  <a16:creationId xmlns:a16="http://schemas.microsoft.com/office/drawing/2014/main" id="{C025D775-D28E-41D0-91D5-A7D511515FCF}"/>
                </a:ext>
              </a:extLst>
            </p:cNvPr>
            <p:cNvSpPr txBox="1"/>
            <p:nvPr/>
          </p:nvSpPr>
          <p:spPr>
            <a:xfrm>
              <a:off x="3419005" y="2753896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7</a:t>
              </a:r>
            </a:p>
          </p:txBody>
        </p:sp>
        <p:sp>
          <p:nvSpPr>
            <p:cNvPr id="659" name="ZoneTexte 658">
              <a:extLst>
                <a:ext uri="{FF2B5EF4-FFF2-40B4-BE49-F238E27FC236}">
                  <a16:creationId xmlns:a16="http://schemas.microsoft.com/office/drawing/2014/main" id="{A07A4E6B-BACC-4E74-BDF5-518B1AA2F7F4}"/>
                </a:ext>
              </a:extLst>
            </p:cNvPr>
            <p:cNvSpPr txBox="1"/>
            <p:nvPr/>
          </p:nvSpPr>
          <p:spPr>
            <a:xfrm>
              <a:off x="2695153" y="4318621"/>
              <a:ext cx="162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8</a:t>
              </a:r>
            </a:p>
          </p:txBody>
        </p:sp>
        <p:sp>
          <p:nvSpPr>
            <p:cNvPr id="661" name="ZoneTexte 660">
              <a:extLst>
                <a:ext uri="{FF2B5EF4-FFF2-40B4-BE49-F238E27FC236}">
                  <a16:creationId xmlns:a16="http://schemas.microsoft.com/office/drawing/2014/main" id="{4235D16F-1307-4AA3-A3DF-056B7A08D929}"/>
                </a:ext>
              </a:extLst>
            </p:cNvPr>
            <p:cNvSpPr txBox="1"/>
            <p:nvPr/>
          </p:nvSpPr>
          <p:spPr>
            <a:xfrm>
              <a:off x="1896716" y="3797469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10</a:t>
              </a:r>
            </a:p>
          </p:txBody>
        </p:sp>
        <p:sp>
          <p:nvSpPr>
            <p:cNvPr id="663" name="ZoneTexte 662">
              <a:extLst>
                <a:ext uri="{FF2B5EF4-FFF2-40B4-BE49-F238E27FC236}">
                  <a16:creationId xmlns:a16="http://schemas.microsoft.com/office/drawing/2014/main" id="{525669E2-F4F0-40F5-A1F0-4E0765D0EA5B}"/>
                </a:ext>
              </a:extLst>
            </p:cNvPr>
            <p:cNvSpPr txBox="1"/>
            <p:nvPr/>
          </p:nvSpPr>
          <p:spPr>
            <a:xfrm>
              <a:off x="1319248" y="4405804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12</a:t>
              </a:r>
            </a:p>
          </p:txBody>
        </p:sp>
        <p:sp>
          <p:nvSpPr>
            <p:cNvPr id="664" name="ZoneTexte 663">
              <a:extLst>
                <a:ext uri="{FF2B5EF4-FFF2-40B4-BE49-F238E27FC236}">
                  <a16:creationId xmlns:a16="http://schemas.microsoft.com/office/drawing/2014/main" id="{AE2BB9A9-B5BC-4CAD-9BA8-2BFAB1D21304}"/>
                </a:ext>
              </a:extLst>
            </p:cNvPr>
            <p:cNvSpPr txBox="1"/>
            <p:nvPr/>
          </p:nvSpPr>
          <p:spPr>
            <a:xfrm>
              <a:off x="1795936" y="2897158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13</a:t>
              </a:r>
            </a:p>
          </p:txBody>
        </p:sp>
        <p:sp>
          <p:nvSpPr>
            <p:cNvPr id="665" name="ZoneTexte 664">
              <a:extLst>
                <a:ext uri="{FF2B5EF4-FFF2-40B4-BE49-F238E27FC236}">
                  <a16:creationId xmlns:a16="http://schemas.microsoft.com/office/drawing/2014/main" id="{37A6A732-725C-4760-85B3-56FD504292BE}"/>
                </a:ext>
              </a:extLst>
            </p:cNvPr>
            <p:cNvSpPr txBox="1"/>
            <p:nvPr/>
          </p:nvSpPr>
          <p:spPr>
            <a:xfrm>
              <a:off x="2385503" y="3804106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11</a:t>
              </a:r>
            </a:p>
          </p:txBody>
        </p:sp>
        <p:sp>
          <p:nvSpPr>
            <p:cNvPr id="676" name="ZoneTexte 675">
              <a:extLst>
                <a:ext uri="{FF2B5EF4-FFF2-40B4-BE49-F238E27FC236}">
                  <a16:creationId xmlns:a16="http://schemas.microsoft.com/office/drawing/2014/main" id="{A2D5E205-7EFB-4CE4-B977-FAC24BC5F3D9}"/>
                </a:ext>
              </a:extLst>
            </p:cNvPr>
            <p:cNvSpPr txBox="1"/>
            <p:nvPr/>
          </p:nvSpPr>
          <p:spPr>
            <a:xfrm>
              <a:off x="1367732" y="1441088"/>
              <a:ext cx="448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14</a:t>
              </a:r>
            </a:p>
          </p:txBody>
        </p:sp>
      </p:grpSp>
      <p:grpSp>
        <p:nvGrpSpPr>
          <p:cNvPr id="684" name="Groupe 683">
            <a:extLst>
              <a:ext uri="{FF2B5EF4-FFF2-40B4-BE49-F238E27FC236}">
                <a16:creationId xmlns:a16="http://schemas.microsoft.com/office/drawing/2014/main" id="{F93D8ADC-C8A4-4F8E-A0B2-E6DA5A64F47B}"/>
              </a:ext>
            </a:extLst>
          </p:cNvPr>
          <p:cNvGrpSpPr/>
          <p:nvPr/>
        </p:nvGrpSpPr>
        <p:grpSpPr>
          <a:xfrm>
            <a:off x="2594610" y="4455915"/>
            <a:ext cx="38371" cy="58142"/>
            <a:chOff x="2804160" y="4455915"/>
            <a:chExt cx="38371" cy="58142"/>
          </a:xfrm>
        </p:grpSpPr>
        <p:cxnSp>
          <p:nvCxnSpPr>
            <p:cNvPr id="681" name="Connecteur droit 680">
              <a:extLst>
                <a:ext uri="{FF2B5EF4-FFF2-40B4-BE49-F238E27FC236}">
                  <a16:creationId xmlns:a16="http://schemas.microsoft.com/office/drawing/2014/main" id="{0C682BC1-912B-4CC4-8B2A-4387CDCDF514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Connecteur droit 682">
              <a:extLst>
                <a:ext uri="{FF2B5EF4-FFF2-40B4-BE49-F238E27FC236}">
                  <a16:creationId xmlns:a16="http://schemas.microsoft.com/office/drawing/2014/main" id="{9E4B16AF-F403-4621-A09C-443AD315F9B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85" name="Groupe 684">
            <a:extLst>
              <a:ext uri="{FF2B5EF4-FFF2-40B4-BE49-F238E27FC236}">
                <a16:creationId xmlns:a16="http://schemas.microsoft.com/office/drawing/2014/main" id="{4D14699E-8F6F-4D03-9277-8FD84C38B6CE}"/>
              </a:ext>
            </a:extLst>
          </p:cNvPr>
          <p:cNvGrpSpPr/>
          <p:nvPr/>
        </p:nvGrpSpPr>
        <p:grpSpPr>
          <a:xfrm>
            <a:off x="2646889" y="4435475"/>
            <a:ext cx="38371" cy="58142"/>
            <a:chOff x="2804160" y="4455915"/>
            <a:chExt cx="38371" cy="58142"/>
          </a:xfrm>
        </p:grpSpPr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E81BE1F8-F2FC-4B10-AC10-D017FDE39A00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E44517AE-1E69-4132-993E-C900DB38759A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88" name="Groupe 687">
            <a:extLst>
              <a:ext uri="{FF2B5EF4-FFF2-40B4-BE49-F238E27FC236}">
                <a16:creationId xmlns:a16="http://schemas.microsoft.com/office/drawing/2014/main" id="{4123E2ED-E708-453E-B0B5-01528F969EB9}"/>
              </a:ext>
            </a:extLst>
          </p:cNvPr>
          <p:cNvGrpSpPr/>
          <p:nvPr/>
        </p:nvGrpSpPr>
        <p:grpSpPr>
          <a:xfrm>
            <a:off x="2573369" y="4535289"/>
            <a:ext cx="38371" cy="58142"/>
            <a:chOff x="2804160" y="4455915"/>
            <a:chExt cx="38371" cy="58142"/>
          </a:xfrm>
        </p:grpSpPr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837CE723-A025-4B53-816B-29BEC3EB8545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80A6D9FB-9C86-4700-AB30-9E4655772997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1" name="Groupe 690">
            <a:extLst>
              <a:ext uri="{FF2B5EF4-FFF2-40B4-BE49-F238E27FC236}">
                <a16:creationId xmlns:a16="http://schemas.microsoft.com/office/drawing/2014/main" id="{9023EEDE-D1EE-4574-9184-559ACAB331A6}"/>
              </a:ext>
            </a:extLst>
          </p:cNvPr>
          <p:cNvGrpSpPr/>
          <p:nvPr/>
        </p:nvGrpSpPr>
        <p:grpSpPr>
          <a:xfrm>
            <a:off x="2625829" y="4524019"/>
            <a:ext cx="38371" cy="58142"/>
            <a:chOff x="2804160" y="4455915"/>
            <a:chExt cx="38371" cy="58142"/>
          </a:xfrm>
        </p:grpSpPr>
        <p:cxnSp>
          <p:nvCxnSpPr>
            <p:cNvPr id="692" name="Connecteur droit 691">
              <a:extLst>
                <a:ext uri="{FF2B5EF4-FFF2-40B4-BE49-F238E27FC236}">
                  <a16:creationId xmlns:a16="http://schemas.microsoft.com/office/drawing/2014/main" id="{7488B2FD-29C6-4286-B74D-0F062154FB7F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3B6B22F6-94B8-47D3-9357-97C89913F5B8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4" name="Groupe 693">
            <a:extLst>
              <a:ext uri="{FF2B5EF4-FFF2-40B4-BE49-F238E27FC236}">
                <a16:creationId xmlns:a16="http://schemas.microsoft.com/office/drawing/2014/main" id="{0E5E2B29-2A51-428B-AA3F-75E7656F8AF7}"/>
              </a:ext>
            </a:extLst>
          </p:cNvPr>
          <p:cNvGrpSpPr/>
          <p:nvPr/>
        </p:nvGrpSpPr>
        <p:grpSpPr>
          <a:xfrm>
            <a:off x="2679564" y="4506218"/>
            <a:ext cx="38371" cy="58142"/>
            <a:chOff x="2804160" y="4455915"/>
            <a:chExt cx="38371" cy="58142"/>
          </a:xfrm>
        </p:grpSpPr>
        <p:cxnSp>
          <p:nvCxnSpPr>
            <p:cNvPr id="695" name="Connecteur droit 694">
              <a:extLst>
                <a:ext uri="{FF2B5EF4-FFF2-40B4-BE49-F238E27FC236}">
                  <a16:creationId xmlns:a16="http://schemas.microsoft.com/office/drawing/2014/main" id="{88D4AA64-A912-4122-B28C-7985688E2085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62F9B693-43FD-4BA5-B723-E10F279D00A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7" name="Groupe 696">
            <a:extLst>
              <a:ext uri="{FF2B5EF4-FFF2-40B4-BE49-F238E27FC236}">
                <a16:creationId xmlns:a16="http://schemas.microsoft.com/office/drawing/2014/main" id="{DB0AB31C-4643-4368-810D-28D55F64D6CF}"/>
              </a:ext>
            </a:extLst>
          </p:cNvPr>
          <p:cNvGrpSpPr/>
          <p:nvPr/>
        </p:nvGrpSpPr>
        <p:grpSpPr>
          <a:xfrm>
            <a:off x="2552925" y="4623216"/>
            <a:ext cx="38371" cy="58142"/>
            <a:chOff x="2804160" y="4455915"/>
            <a:chExt cx="38371" cy="58142"/>
          </a:xfrm>
        </p:grpSpPr>
        <p:cxnSp>
          <p:nvCxnSpPr>
            <p:cNvPr id="698" name="Connecteur droit 697">
              <a:extLst>
                <a:ext uri="{FF2B5EF4-FFF2-40B4-BE49-F238E27FC236}">
                  <a16:creationId xmlns:a16="http://schemas.microsoft.com/office/drawing/2014/main" id="{D73FB064-F8B8-41FA-9975-49DECF00709A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92FD9A66-5AC1-4FFB-8D70-318694AF8CF3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0" name="Groupe 699">
            <a:extLst>
              <a:ext uri="{FF2B5EF4-FFF2-40B4-BE49-F238E27FC236}">
                <a16:creationId xmlns:a16="http://schemas.microsoft.com/office/drawing/2014/main" id="{6FA6F3D4-C008-4B28-871B-8E9D00D0C7BD}"/>
              </a:ext>
            </a:extLst>
          </p:cNvPr>
          <p:cNvGrpSpPr/>
          <p:nvPr/>
        </p:nvGrpSpPr>
        <p:grpSpPr>
          <a:xfrm>
            <a:off x="2605385" y="4611946"/>
            <a:ext cx="38371" cy="58142"/>
            <a:chOff x="2804160" y="4455915"/>
            <a:chExt cx="38371" cy="58142"/>
          </a:xfrm>
        </p:grpSpPr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5E3A4FF7-67F6-4594-8AD0-6888C73C2A93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D89AC856-E60C-493F-AA72-A52756B38CD3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3" name="Groupe 702">
            <a:extLst>
              <a:ext uri="{FF2B5EF4-FFF2-40B4-BE49-F238E27FC236}">
                <a16:creationId xmlns:a16="http://schemas.microsoft.com/office/drawing/2014/main" id="{C91D3AEE-0A36-4D7D-A9ED-65011329569D}"/>
              </a:ext>
            </a:extLst>
          </p:cNvPr>
          <p:cNvGrpSpPr/>
          <p:nvPr/>
        </p:nvGrpSpPr>
        <p:grpSpPr>
          <a:xfrm>
            <a:off x="2659120" y="4594145"/>
            <a:ext cx="38371" cy="58142"/>
            <a:chOff x="2804160" y="4455915"/>
            <a:chExt cx="38371" cy="58142"/>
          </a:xfrm>
        </p:grpSpPr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ABA7B55C-61D8-46B8-BAE7-28ECE6327298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7D2D8598-C387-4A21-AA06-9EB51C0049D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6" name="Groupe 705">
            <a:extLst>
              <a:ext uri="{FF2B5EF4-FFF2-40B4-BE49-F238E27FC236}">
                <a16:creationId xmlns:a16="http://schemas.microsoft.com/office/drawing/2014/main" id="{81F883CB-4F76-4AD6-B576-D64DA25FDEDC}"/>
              </a:ext>
            </a:extLst>
          </p:cNvPr>
          <p:cNvGrpSpPr/>
          <p:nvPr/>
        </p:nvGrpSpPr>
        <p:grpSpPr>
          <a:xfrm>
            <a:off x="2530946" y="4696909"/>
            <a:ext cx="38371" cy="58142"/>
            <a:chOff x="2804160" y="4455915"/>
            <a:chExt cx="38371" cy="58142"/>
          </a:xfrm>
        </p:grpSpPr>
        <p:cxnSp>
          <p:nvCxnSpPr>
            <p:cNvPr id="707" name="Connecteur droit 706">
              <a:extLst>
                <a:ext uri="{FF2B5EF4-FFF2-40B4-BE49-F238E27FC236}">
                  <a16:creationId xmlns:a16="http://schemas.microsoft.com/office/drawing/2014/main" id="{7B356957-2D32-4F60-8459-452EFF29DA20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Connecteur droit 707">
              <a:extLst>
                <a:ext uri="{FF2B5EF4-FFF2-40B4-BE49-F238E27FC236}">
                  <a16:creationId xmlns:a16="http://schemas.microsoft.com/office/drawing/2014/main" id="{84A2223B-9F3B-4255-A0A2-8CA879D85ADB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9" name="Groupe 708">
            <a:extLst>
              <a:ext uri="{FF2B5EF4-FFF2-40B4-BE49-F238E27FC236}">
                <a16:creationId xmlns:a16="http://schemas.microsoft.com/office/drawing/2014/main" id="{B48FAE2E-FC41-4E8F-8F4B-0559678ABBE7}"/>
              </a:ext>
            </a:extLst>
          </p:cNvPr>
          <p:cNvGrpSpPr/>
          <p:nvPr/>
        </p:nvGrpSpPr>
        <p:grpSpPr>
          <a:xfrm>
            <a:off x="2583406" y="4685639"/>
            <a:ext cx="38371" cy="58142"/>
            <a:chOff x="2804160" y="4455915"/>
            <a:chExt cx="38371" cy="58142"/>
          </a:xfrm>
        </p:grpSpPr>
        <p:cxnSp>
          <p:nvCxnSpPr>
            <p:cNvPr id="710" name="Connecteur droit 709">
              <a:extLst>
                <a:ext uri="{FF2B5EF4-FFF2-40B4-BE49-F238E27FC236}">
                  <a16:creationId xmlns:a16="http://schemas.microsoft.com/office/drawing/2014/main" id="{DF1CD60D-C9BA-4067-B8AF-EDB62F2E3A18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Connecteur droit 710">
              <a:extLst>
                <a:ext uri="{FF2B5EF4-FFF2-40B4-BE49-F238E27FC236}">
                  <a16:creationId xmlns:a16="http://schemas.microsoft.com/office/drawing/2014/main" id="{D6D58346-76AE-48C1-8CF0-65A66C41864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2" name="Groupe 711">
            <a:extLst>
              <a:ext uri="{FF2B5EF4-FFF2-40B4-BE49-F238E27FC236}">
                <a16:creationId xmlns:a16="http://schemas.microsoft.com/office/drawing/2014/main" id="{F7673B0F-F050-4921-ABE8-7B9C99E8B98E}"/>
              </a:ext>
            </a:extLst>
          </p:cNvPr>
          <p:cNvGrpSpPr/>
          <p:nvPr/>
        </p:nvGrpSpPr>
        <p:grpSpPr>
          <a:xfrm>
            <a:off x="2637141" y="4667838"/>
            <a:ext cx="38371" cy="58142"/>
            <a:chOff x="2804160" y="4455915"/>
            <a:chExt cx="38371" cy="58142"/>
          </a:xfrm>
        </p:grpSpPr>
        <p:cxnSp>
          <p:nvCxnSpPr>
            <p:cNvPr id="713" name="Connecteur droit 712">
              <a:extLst>
                <a:ext uri="{FF2B5EF4-FFF2-40B4-BE49-F238E27FC236}">
                  <a16:creationId xmlns:a16="http://schemas.microsoft.com/office/drawing/2014/main" id="{2B50A1EF-8D34-48C8-8A32-51FEF651AB3F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Connecteur droit 713">
              <a:extLst>
                <a:ext uri="{FF2B5EF4-FFF2-40B4-BE49-F238E27FC236}">
                  <a16:creationId xmlns:a16="http://schemas.microsoft.com/office/drawing/2014/main" id="{F44942D2-A1FE-4161-BC33-0B722E4E1C9F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5" name="Groupe 714">
            <a:extLst>
              <a:ext uri="{FF2B5EF4-FFF2-40B4-BE49-F238E27FC236}">
                <a16:creationId xmlns:a16="http://schemas.microsoft.com/office/drawing/2014/main" id="{528E3CA6-7C7D-47E9-909A-5CED96DD76AC}"/>
              </a:ext>
            </a:extLst>
          </p:cNvPr>
          <p:cNvGrpSpPr/>
          <p:nvPr/>
        </p:nvGrpSpPr>
        <p:grpSpPr>
          <a:xfrm>
            <a:off x="2708671" y="4580685"/>
            <a:ext cx="38371" cy="58142"/>
            <a:chOff x="2804160" y="4455915"/>
            <a:chExt cx="38371" cy="58142"/>
          </a:xfrm>
        </p:grpSpPr>
        <p:cxnSp>
          <p:nvCxnSpPr>
            <p:cNvPr id="716" name="Connecteur droit 715">
              <a:extLst>
                <a:ext uri="{FF2B5EF4-FFF2-40B4-BE49-F238E27FC236}">
                  <a16:creationId xmlns:a16="http://schemas.microsoft.com/office/drawing/2014/main" id="{A1297D2C-8392-4C93-830E-BC285A961557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Connecteur droit 716">
              <a:extLst>
                <a:ext uri="{FF2B5EF4-FFF2-40B4-BE49-F238E27FC236}">
                  <a16:creationId xmlns:a16="http://schemas.microsoft.com/office/drawing/2014/main" id="{293C5CB7-BACE-47D7-9801-44B429CDB012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8" name="Groupe 717">
            <a:extLst>
              <a:ext uri="{FF2B5EF4-FFF2-40B4-BE49-F238E27FC236}">
                <a16:creationId xmlns:a16="http://schemas.microsoft.com/office/drawing/2014/main" id="{06E57276-3DB5-414A-8250-439F0D35DF66}"/>
              </a:ext>
            </a:extLst>
          </p:cNvPr>
          <p:cNvGrpSpPr/>
          <p:nvPr/>
        </p:nvGrpSpPr>
        <p:grpSpPr>
          <a:xfrm>
            <a:off x="2697466" y="4646903"/>
            <a:ext cx="38371" cy="58142"/>
            <a:chOff x="2804160" y="4455915"/>
            <a:chExt cx="38371" cy="58142"/>
          </a:xfrm>
        </p:grpSpPr>
        <p:cxnSp>
          <p:nvCxnSpPr>
            <p:cNvPr id="719" name="Connecteur droit 718">
              <a:extLst>
                <a:ext uri="{FF2B5EF4-FFF2-40B4-BE49-F238E27FC236}">
                  <a16:creationId xmlns:a16="http://schemas.microsoft.com/office/drawing/2014/main" id="{C9D2A238-44CE-44CF-9058-892C3F46E581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cteur droit 719">
              <a:extLst>
                <a:ext uri="{FF2B5EF4-FFF2-40B4-BE49-F238E27FC236}">
                  <a16:creationId xmlns:a16="http://schemas.microsoft.com/office/drawing/2014/main" id="{16965749-8FE5-4FF4-A117-9C9C2FD62EA9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21" name="Groupe 720">
            <a:extLst>
              <a:ext uri="{FF2B5EF4-FFF2-40B4-BE49-F238E27FC236}">
                <a16:creationId xmlns:a16="http://schemas.microsoft.com/office/drawing/2014/main" id="{AB24D295-0939-494A-8A91-DFA2C97C09E3}"/>
              </a:ext>
            </a:extLst>
          </p:cNvPr>
          <p:cNvGrpSpPr/>
          <p:nvPr/>
        </p:nvGrpSpPr>
        <p:grpSpPr>
          <a:xfrm>
            <a:off x="2751201" y="4629102"/>
            <a:ext cx="38371" cy="58142"/>
            <a:chOff x="2804160" y="4455915"/>
            <a:chExt cx="38371" cy="58142"/>
          </a:xfrm>
        </p:grpSpPr>
        <p:cxnSp>
          <p:nvCxnSpPr>
            <p:cNvPr id="722" name="Connecteur droit 721">
              <a:extLst>
                <a:ext uri="{FF2B5EF4-FFF2-40B4-BE49-F238E27FC236}">
                  <a16:creationId xmlns:a16="http://schemas.microsoft.com/office/drawing/2014/main" id="{E0023391-4488-460B-B8FE-ED9BFBB654EE}"/>
                </a:ext>
              </a:extLst>
            </p:cNvPr>
            <p:cNvCxnSpPr/>
            <p:nvPr/>
          </p:nvCxnSpPr>
          <p:spPr>
            <a:xfrm>
              <a:off x="2804160" y="4471526"/>
              <a:ext cx="38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Connecteur droit 722">
              <a:extLst>
                <a:ext uri="{FF2B5EF4-FFF2-40B4-BE49-F238E27FC236}">
                  <a16:creationId xmlns:a16="http://schemas.microsoft.com/office/drawing/2014/main" id="{4DBEFB0F-193A-4FE5-B050-47B93C427814}"/>
                </a:ext>
              </a:extLst>
            </p:cNvPr>
            <p:cNvCxnSpPr/>
            <p:nvPr/>
          </p:nvCxnSpPr>
          <p:spPr>
            <a:xfrm>
              <a:off x="2826547" y="4455915"/>
              <a:ext cx="0" cy="581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651" name="Image 650">
            <a:extLst>
              <a:ext uri="{FF2B5EF4-FFF2-40B4-BE49-F238E27FC236}">
                <a16:creationId xmlns:a16="http://schemas.microsoft.com/office/drawing/2014/main" id="{8987B6F9-F42A-4259-8B01-B3913E0053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0" t="15117" r="24784" b="42423"/>
          <a:stretch/>
        </p:blipFill>
        <p:spPr>
          <a:xfrm>
            <a:off x="10572979" y="1911350"/>
            <a:ext cx="440493" cy="371128"/>
          </a:xfrm>
          <a:prstGeom prst="rect">
            <a:avLst/>
          </a:prstGeom>
        </p:spPr>
      </p:pic>
      <p:pic>
        <p:nvPicPr>
          <p:cNvPr id="725" name="Image 724">
            <a:extLst>
              <a:ext uri="{FF2B5EF4-FFF2-40B4-BE49-F238E27FC236}">
                <a16:creationId xmlns:a16="http://schemas.microsoft.com/office/drawing/2014/main" id="{5D7AA243-FA06-4B18-9FA3-BAF48A4F55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073" y="3660775"/>
            <a:ext cx="736600" cy="552450"/>
          </a:xfrm>
          <a:prstGeom prst="rect">
            <a:avLst/>
          </a:prstGeom>
        </p:spPr>
      </p:pic>
      <p:pic>
        <p:nvPicPr>
          <p:cNvPr id="727" name="Image 726">
            <a:extLst>
              <a:ext uri="{FF2B5EF4-FFF2-40B4-BE49-F238E27FC236}">
                <a16:creationId xmlns:a16="http://schemas.microsoft.com/office/drawing/2014/main" id="{7675F1FB-C9BD-404C-BF88-03CBC8953A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4" t="22053" r="67465" b="35843"/>
          <a:stretch/>
        </p:blipFill>
        <p:spPr>
          <a:xfrm>
            <a:off x="10290655" y="2950482"/>
            <a:ext cx="286115" cy="422077"/>
          </a:xfrm>
          <a:prstGeom prst="rect">
            <a:avLst/>
          </a:prstGeom>
        </p:spPr>
      </p:pic>
      <p:pic>
        <p:nvPicPr>
          <p:cNvPr id="731" name="Image 730">
            <a:extLst>
              <a:ext uri="{FF2B5EF4-FFF2-40B4-BE49-F238E27FC236}">
                <a16:creationId xmlns:a16="http://schemas.microsoft.com/office/drawing/2014/main" id="{1A840DCC-7C24-40EF-A9D7-B81914F68A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33" y="4171643"/>
            <a:ext cx="453714" cy="255214"/>
          </a:xfrm>
          <a:prstGeom prst="rect">
            <a:avLst/>
          </a:prstGeom>
        </p:spPr>
      </p:pic>
      <p:pic>
        <p:nvPicPr>
          <p:cNvPr id="734" name="Image 733">
            <a:extLst>
              <a:ext uri="{FF2B5EF4-FFF2-40B4-BE49-F238E27FC236}">
                <a16:creationId xmlns:a16="http://schemas.microsoft.com/office/drawing/2014/main" id="{4B8F678E-8C07-4AC4-A9F7-5618AED9C9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310" y="3453587"/>
            <a:ext cx="314183" cy="209455"/>
          </a:xfrm>
          <a:prstGeom prst="rect">
            <a:avLst/>
          </a:prstGeom>
        </p:spPr>
      </p:pic>
      <p:sp>
        <p:nvSpPr>
          <p:cNvPr id="741" name="ZoneTexte 740">
            <a:extLst>
              <a:ext uri="{FF2B5EF4-FFF2-40B4-BE49-F238E27FC236}">
                <a16:creationId xmlns:a16="http://schemas.microsoft.com/office/drawing/2014/main" id="{970285EC-9F3E-49E4-A2F0-E041118274E8}"/>
              </a:ext>
            </a:extLst>
          </p:cNvPr>
          <p:cNvSpPr txBox="1"/>
          <p:nvPr/>
        </p:nvSpPr>
        <p:spPr>
          <a:xfrm>
            <a:off x="1646237" y="5538616"/>
            <a:ext cx="62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/>
              <a:t>Cadastre de Marcillac-la-Croze</a:t>
            </a:r>
          </a:p>
        </p:txBody>
      </p:sp>
      <p:sp>
        <p:nvSpPr>
          <p:cNvPr id="742" name="ZoneTexte 741">
            <a:extLst>
              <a:ext uri="{FF2B5EF4-FFF2-40B4-BE49-F238E27FC236}">
                <a16:creationId xmlns:a16="http://schemas.microsoft.com/office/drawing/2014/main" id="{83B76D3C-D4BE-4CD5-A401-C7ABBE140596}"/>
              </a:ext>
            </a:extLst>
          </p:cNvPr>
          <p:cNvSpPr txBox="1"/>
          <p:nvPr/>
        </p:nvSpPr>
        <p:spPr>
          <a:xfrm>
            <a:off x="7563489" y="264191"/>
            <a:ext cx="130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Vers Brive la Gaillarde</a:t>
            </a:r>
          </a:p>
        </p:txBody>
      </p:sp>
      <p:sp>
        <p:nvSpPr>
          <p:cNvPr id="743" name="ZoneTexte 742">
            <a:extLst>
              <a:ext uri="{FF2B5EF4-FFF2-40B4-BE49-F238E27FC236}">
                <a16:creationId xmlns:a16="http://schemas.microsoft.com/office/drawing/2014/main" id="{D9E60F14-7F35-44FA-9F7F-A8B0C03A8E70}"/>
              </a:ext>
            </a:extLst>
          </p:cNvPr>
          <p:cNvSpPr txBox="1"/>
          <p:nvPr/>
        </p:nvSpPr>
        <p:spPr>
          <a:xfrm>
            <a:off x="618417" y="551418"/>
            <a:ext cx="185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Vers Curemonte</a:t>
            </a:r>
          </a:p>
        </p:txBody>
      </p:sp>
      <p:sp>
        <p:nvSpPr>
          <p:cNvPr id="744" name="ZoneTexte 743">
            <a:extLst>
              <a:ext uri="{FF2B5EF4-FFF2-40B4-BE49-F238E27FC236}">
                <a16:creationId xmlns:a16="http://schemas.microsoft.com/office/drawing/2014/main" id="{5F3B7A6F-7BC0-4380-8262-47E43106BAB8}"/>
              </a:ext>
            </a:extLst>
          </p:cNvPr>
          <p:cNvSpPr txBox="1"/>
          <p:nvPr/>
        </p:nvSpPr>
        <p:spPr>
          <a:xfrm>
            <a:off x="7009558" y="5273130"/>
            <a:ext cx="151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Vers Meyssac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4A646F8-F082-442A-AC96-12557C1D87C5}"/>
              </a:ext>
            </a:extLst>
          </p:cNvPr>
          <p:cNvGrpSpPr/>
          <p:nvPr/>
        </p:nvGrpSpPr>
        <p:grpSpPr>
          <a:xfrm>
            <a:off x="682175" y="914400"/>
            <a:ext cx="8098971" cy="4194629"/>
            <a:chOff x="682175" y="914400"/>
            <a:chExt cx="8098971" cy="4194629"/>
          </a:xfrm>
        </p:grpSpPr>
        <p:sp>
          <p:nvSpPr>
            <p:cNvPr id="338" name="Forme libre : forme 337">
              <a:extLst>
                <a:ext uri="{FF2B5EF4-FFF2-40B4-BE49-F238E27FC236}">
                  <a16:creationId xmlns:a16="http://schemas.microsoft.com/office/drawing/2014/main" id="{C7369D53-160C-4FA6-BBE3-02F9EA489FFA}"/>
                </a:ext>
              </a:extLst>
            </p:cNvPr>
            <p:cNvSpPr/>
            <p:nvPr/>
          </p:nvSpPr>
          <p:spPr>
            <a:xfrm>
              <a:off x="6821718" y="1785257"/>
              <a:ext cx="783771" cy="682172"/>
            </a:xfrm>
            <a:custGeom>
              <a:avLst/>
              <a:gdLst>
                <a:gd name="connsiteX0" fmla="*/ 783771 w 783771"/>
                <a:gd name="connsiteY0" fmla="*/ 0 h 682172"/>
                <a:gd name="connsiteX1" fmla="*/ 537028 w 783771"/>
                <a:gd name="connsiteY1" fmla="*/ 14515 h 682172"/>
                <a:gd name="connsiteX2" fmla="*/ 406400 w 783771"/>
                <a:gd name="connsiteY2" fmla="*/ 188686 h 682172"/>
                <a:gd name="connsiteX3" fmla="*/ 130628 w 783771"/>
                <a:gd name="connsiteY3" fmla="*/ 0 h 682172"/>
                <a:gd name="connsiteX4" fmla="*/ 0 w 783771"/>
                <a:gd name="connsiteY4" fmla="*/ 261258 h 682172"/>
                <a:gd name="connsiteX5" fmla="*/ 145142 w 783771"/>
                <a:gd name="connsiteY5" fmla="*/ 290286 h 682172"/>
                <a:gd name="connsiteX6" fmla="*/ 43542 w 783771"/>
                <a:gd name="connsiteY6" fmla="*/ 508000 h 682172"/>
                <a:gd name="connsiteX7" fmla="*/ 304800 w 783771"/>
                <a:gd name="connsiteY7" fmla="*/ 580572 h 682172"/>
                <a:gd name="connsiteX8" fmla="*/ 435428 w 783771"/>
                <a:gd name="connsiteY8" fmla="*/ 595086 h 682172"/>
                <a:gd name="connsiteX9" fmla="*/ 435428 w 783771"/>
                <a:gd name="connsiteY9" fmla="*/ 682172 h 682172"/>
                <a:gd name="connsiteX10" fmla="*/ 711200 w 783771"/>
                <a:gd name="connsiteY10" fmla="*/ 580572 h 682172"/>
                <a:gd name="connsiteX11" fmla="*/ 711200 w 783771"/>
                <a:gd name="connsiteY11" fmla="*/ 290286 h 682172"/>
                <a:gd name="connsiteX12" fmla="*/ 783771 w 783771"/>
                <a:gd name="connsiteY12" fmla="*/ 0 h 6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3771" h="682172">
                  <a:moveTo>
                    <a:pt x="783771" y="0"/>
                  </a:moveTo>
                  <a:lnTo>
                    <a:pt x="537028" y="14515"/>
                  </a:lnTo>
                  <a:lnTo>
                    <a:pt x="406400" y="188686"/>
                  </a:lnTo>
                  <a:lnTo>
                    <a:pt x="130628" y="0"/>
                  </a:lnTo>
                  <a:lnTo>
                    <a:pt x="0" y="261258"/>
                  </a:lnTo>
                  <a:lnTo>
                    <a:pt x="145142" y="290286"/>
                  </a:lnTo>
                  <a:lnTo>
                    <a:pt x="43542" y="508000"/>
                  </a:lnTo>
                  <a:lnTo>
                    <a:pt x="304800" y="580572"/>
                  </a:lnTo>
                  <a:lnTo>
                    <a:pt x="435428" y="595086"/>
                  </a:lnTo>
                  <a:lnTo>
                    <a:pt x="435428" y="682172"/>
                  </a:lnTo>
                  <a:lnTo>
                    <a:pt x="711200" y="580572"/>
                  </a:lnTo>
                  <a:lnTo>
                    <a:pt x="711200" y="290286"/>
                  </a:lnTo>
                  <a:lnTo>
                    <a:pt x="783771" y="0"/>
                  </a:ln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9" name="Forme libre : forme 338">
              <a:extLst>
                <a:ext uri="{FF2B5EF4-FFF2-40B4-BE49-F238E27FC236}">
                  <a16:creationId xmlns:a16="http://schemas.microsoft.com/office/drawing/2014/main" id="{7B4C75CF-A84C-488F-B0E3-EC7F0F079FD9}"/>
                </a:ext>
              </a:extLst>
            </p:cNvPr>
            <p:cNvSpPr/>
            <p:nvPr/>
          </p:nvSpPr>
          <p:spPr>
            <a:xfrm>
              <a:off x="8084460" y="2104572"/>
              <a:ext cx="696686" cy="986971"/>
            </a:xfrm>
            <a:custGeom>
              <a:avLst/>
              <a:gdLst>
                <a:gd name="connsiteX0" fmla="*/ 0 w 696686"/>
                <a:gd name="connsiteY0" fmla="*/ 145143 h 986971"/>
                <a:gd name="connsiteX1" fmla="*/ 696686 w 696686"/>
                <a:gd name="connsiteY1" fmla="*/ 0 h 986971"/>
                <a:gd name="connsiteX2" fmla="*/ 377372 w 696686"/>
                <a:gd name="connsiteY2" fmla="*/ 377371 h 986971"/>
                <a:gd name="connsiteX3" fmla="*/ 449943 w 696686"/>
                <a:gd name="connsiteY3" fmla="*/ 986971 h 986971"/>
                <a:gd name="connsiteX4" fmla="*/ 116115 w 696686"/>
                <a:gd name="connsiteY4" fmla="*/ 841828 h 986971"/>
                <a:gd name="connsiteX5" fmla="*/ 188686 w 696686"/>
                <a:gd name="connsiteY5" fmla="*/ 348343 h 986971"/>
                <a:gd name="connsiteX6" fmla="*/ 0 w 696686"/>
                <a:gd name="connsiteY6" fmla="*/ 145143 h 98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6686" h="986971">
                  <a:moveTo>
                    <a:pt x="0" y="145143"/>
                  </a:moveTo>
                  <a:lnTo>
                    <a:pt x="696686" y="0"/>
                  </a:lnTo>
                  <a:lnTo>
                    <a:pt x="377372" y="377371"/>
                  </a:lnTo>
                  <a:lnTo>
                    <a:pt x="449943" y="986971"/>
                  </a:lnTo>
                  <a:lnTo>
                    <a:pt x="116115" y="841828"/>
                  </a:lnTo>
                  <a:lnTo>
                    <a:pt x="188686" y="348343"/>
                  </a:lnTo>
                  <a:lnTo>
                    <a:pt x="0" y="145143"/>
                  </a:ln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0" name="Forme libre : forme 339">
              <a:extLst>
                <a:ext uri="{FF2B5EF4-FFF2-40B4-BE49-F238E27FC236}">
                  <a16:creationId xmlns:a16="http://schemas.microsoft.com/office/drawing/2014/main" id="{6241B44E-D079-4B28-B106-5106CB24B165}"/>
                </a:ext>
              </a:extLst>
            </p:cNvPr>
            <p:cNvSpPr/>
            <p:nvPr/>
          </p:nvSpPr>
          <p:spPr>
            <a:xfrm>
              <a:off x="5007432" y="914400"/>
              <a:ext cx="899886" cy="1393372"/>
            </a:xfrm>
            <a:custGeom>
              <a:avLst/>
              <a:gdLst>
                <a:gd name="connsiteX0" fmla="*/ 740228 w 899886"/>
                <a:gd name="connsiteY0" fmla="*/ 0 h 1393372"/>
                <a:gd name="connsiteX1" fmla="*/ 580571 w 899886"/>
                <a:gd name="connsiteY1" fmla="*/ 841829 h 1393372"/>
                <a:gd name="connsiteX2" fmla="*/ 304800 w 899886"/>
                <a:gd name="connsiteY2" fmla="*/ 798286 h 1393372"/>
                <a:gd name="connsiteX3" fmla="*/ 0 w 899886"/>
                <a:gd name="connsiteY3" fmla="*/ 1277257 h 1393372"/>
                <a:gd name="connsiteX4" fmla="*/ 464457 w 899886"/>
                <a:gd name="connsiteY4" fmla="*/ 1393372 h 1393372"/>
                <a:gd name="connsiteX5" fmla="*/ 609600 w 899886"/>
                <a:gd name="connsiteY5" fmla="*/ 1219200 h 1393372"/>
                <a:gd name="connsiteX6" fmla="*/ 783771 w 899886"/>
                <a:gd name="connsiteY6" fmla="*/ 1074057 h 1393372"/>
                <a:gd name="connsiteX7" fmla="*/ 899886 w 899886"/>
                <a:gd name="connsiteY7" fmla="*/ 14515 h 139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9886" h="1393372">
                  <a:moveTo>
                    <a:pt x="740228" y="0"/>
                  </a:moveTo>
                  <a:lnTo>
                    <a:pt x="580571" y="841829"/>
                  </a:lnTo>
                  <a:lnTo>
                    <a:pt x="304800" y="798286"/>
                  </a:lnTo>
                  <a:lnTo>
                    <a:pt x="0" y="1277257"/>
                  </a:lnTo>
                  <a:lnTo>
                    <a:pt x="464457" y="1393372"/>
                  </a:lnTo>
                  <a:lnTo>
                    <a:pt x="609600" y="1219200"/>
                  </a:lnTo>
                  <a:lnTo>
                    <a:pt x="783771" y="1074057"/>
                  </a:lnTo>
                  <a:lnTo>
                    <a:pt x="899886" y="14515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1" name="Forme libre : forme 340">
              <a:extLst>
                <a:ext uri="{FF2B5EF4-FFF2-40B4-BE49-F238E27FC236}">
                  <a16:creationId xmlns:a16="http://schemas.microsoft.com/office/drawing/2014/main" id="{3DAA138B-425F-4688-8A14-2DA13511ED0B}"/>
                </a:ext>
              </a:extLst>
            </p:cNvPr>
            <p:cNvSpPr/>
            <p:nvPr/>
          </p:nvSpPr>
          <p:spPr>
            <a:xfrm>
              <a:off x="2133603" y="2351315"/>
              <a:ext cx="856343" cy="696685"/>
            </a:xfrm>
            <a:custGeom>
              <a:avLst/>
              <a:gdLst>
                <a:gd name="connsiteX0" fmla="*/ 0 w 856343"/>
                <a:gd name="connsiteY0" fmla="*/ 348342 h 696685"/>
                <a:gd name="connsiteX1" fmla="*/ 493486 w 856343"/>
                <a:gd name="connsiteY1" fmla="*/ 0 h 696685"/>
                <a:gd name="connsiteX2" fmla="*/ 856343 w 856343"/>
                <a:gd name="connsiteY2" fmla="*/ 537028 h 696685"/>
                <a:gd name="connsiteX3" fmla="*/ 580572 w 856343"/>
                <a:gd name="connsiteY3" fmla="*/ 537028 h 696685"/>
                <a:gd name="connsiteX4" fmla="*/ 304800 w 856343"/>
                <a:gd name="connsiteY4" fmla="*/ 696685 h 696685"/>
                <a:gd name="connsiteX5" fmla="*/ 174172 w 856343"/>
                <a:gd name="connsiteY5" fmla="*/ 522514 h 696685"/>
                <a:gd name="connsiteX6" fmla="*/ 406400 w 856343"/>
                <a:gd name="connsiteY6" fmla="*/ 348342 h 696685"/>
                <a:gd name="connsiteX7" fmla="*/ 275772 w 856343"/>
                <a:gd name="connsiteY7" fmla="*/ 246742 h 696685"/>
                <a:gd name="connsiteX8" fmla="*/ 58057 w 856343"/>
                <a:gd name="connsiteY8" fmla="*/ 406400 h 6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6343" h="696685">
                  <a:moveTo>
                    <a:pt x="0" y="348342"/>
                  </a:moveTo>
                  <a:lnTo>
                    <a:pt x="493486" y="0"/>
                  </a:lnTo>
                  <a:lnTo>
                    <a:pt x="856343" y="537028"/>
                  </a:lnTo>
                  <a:lnTo>
                    <a:pt x="580572" y="537028"/>
                  </a:lnTo>
                  <a:lnTo>
                    <a:pt x="304800" y="696685"/>
                  </a:lnTo>
                  <a:lnTo>
                    <a:pt x="174172" y="522514"/>
                  </a:lnTo>
                  <a:lnTo>
                    <a:pt x="406400" y="348342"/>
                  </a:lnTo>
                  <a:lnTo>
                    <a:pt x="275772" y="246742"/>
                  </a:lnTo>
                  <a:lnTo>
                    <a:pt x="58057" y="406400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2" name="Forme libre : forme 341">
              <a:extLst>
                <a:ext uri="{FF2B5EF4-FFF2-40B4-BE49-F238E27FC236}">
                  <a16:creationId xmlns:a16="http://schemas.microsoft.com/office/drawing/2014/main" id="{06C3CCFE-CE57-47E5-86CB-C73B3D8660A9}"/>
                </a:ext>
              </a:extLst>
            </p:cNvPr>
            <p:cNvSpPr/>
            <p:nvPr/>
          </p:nvSpPr>
          <p:spPr>
            <a:xfrm>
              <a:off x="870860" y="1451429"/>
              <a:ext cx="435429" cy="595086"/>
            </a:xfrm>
            <a:custGeom>
              <a:avLst/>
              <a:gdLst>
                <a:gd name="connsiteX0" fmla="*/ 87086 w 435429"/>
                <a:gd name="connsiteY0" fmla="*/ 0 h 595086"/>
                <a:gd name="connsiteX1" fmla="*/ 333829 w 435429"/>
                <a:gd name="connsiteY1" fmla="*/ 0 h 595086"/>
                <a:gd name="connsiteX2" fmla="*/ 435429 w 435429"/>
                <a:gd name="connsiteY2" fmla="*/ 232228 h 595086"/>
                <a:gd name="connsiteX3" fmla="*/ 391886 w 435429"/>
                <a:gd name="connsiteY3" fmla="*/ 537028 h 595086"/>
                <a:gd name="connsiteX4" fmla="*/ 174172 w 435429"/>
                <a:gd name="connsiteY4" fmla="*/ 595086 h 595086"/>
                <a:gd name="connsiteX5" fmla="*/ 87086 w 435429"/>
                <a:gd name="connsiteY5" fmla="*/ 406400 h 595086"/>
                <a:gd name="connsiteX6" fmla="*/ 0 w 435429"/>
                <a:gd name="connsiteY6" fmla="*/ 188686 h 595086"/>
                <a:gd name="connsiteX7" fmla="*/ 87086 w 435429"/>
                <a:gd name="connsiteY7" fmla="*/ 0 h 5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429" h="595086">
                  <a:moveTo>
                    <a:pt x="87086" y="0"/>
                  </a:moveTo>
                  <a:lnTo>
                    <a:pt x="333829" y="0"/>
                  </a:lnTo>
                  <a:lnTo>
                    <a:pt x="435429" y="232228"/>
                  </a:lnTo>
                  <a:lnTo>
                    <a:pt x="391886" y="537028"/>
                  </a:lnTo>
                  <a:lnTo>
                    <a:pt x="174172" y="595086"/>
                  </a:lnTo>
                  <a:lnTo>
                    <a:pt x="87086" y="406400"/>
                  </a:lnTo>
                  <a:lnTo>
                    <a:pt x="0" y="188686"/>
                  </a:lnTo>
                  <a:lnTo>
                    <a:pt x="87086" y="0"/>
                  </a:ln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3" name="Forme libre : forme 342">
              <a:extLst>
                <a:ext uri="{FF2B5EF4-FFF2-40B4-BE49-F238E27FC236}">
                  <a16:creationId xmlns:a16="http://schemas.microsoft.com/office/drawing/2014/main" id="{CEE7DC4C-8B22-4748-881B-B1205185D9F9}"/>
                </a:ext>
              </a:extLst>
            </p:cNvPr>
            <p:cNvSpPr/>
            <p:nvPr/>
          </p:nvSpPr>
          <p:spPr>
            <a:xfrm>
              <a:off x="682175" y="2786743"/>
              <a:ext cx="986971" cy="537029"/>
            </a:xfrm>
            <a:custGeom>
              <a:avLst/>
              <a:gdLst>
                <a:gd name="connsiteX0" fmla="*/ 0 w 986971"/>
                <a:gd name="connsiteY0" fmla="*/ 275772 h 537029"/>
                <a:gd name="connsiteX1" fmla="*/ 508000 w 986971"/>
                <a:gd name="connsiteY1" fmla="*/ 0 h 537029"/>
                <a:gd name="connsiteX2" fmla="*/ 899885 w 986971"/>
                <a:gd name="connsiteY2" fmla="*/ 58057 h 537029"/>
                <a:gd name="connsiteX3" fmla="*/ 986971 w 986971"/>
                <a:gd name="connsiteY3" fmla="*/ 261257 h 537029"/>
                <a:gd name="connsiteX4" fmla="*/ 653143 w 986971"/>
                <a:gd name="connsiteY4" fmla="*/ 508000 h 537029"/>
                <a:gd name="connsiteX5" fmla="*/ 333828 w 986971"/>
                <a:gd name="connsiteY5" fmla="*/ 391886 h 537029"/>
                <a:gd name="connsiteX6" fmla="*/ 29028 w 986971"/>
                <a:gd name="connsiteY6" fmla="*/ 537029 h 53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971" h="537029">
                  <a:moveTo>
                    <a:pt x="0" y="275772"/>
                  </a:moveTo>
                  <a:lnTo>
                    <a:pt x="508000" y="0"/>
                  </a:lnTo>
                  <a:lnTo>
                    <a:pt x="899885" y="58057"/>
                  </a:lnTo>
                  <a:lnTo>
                    <a:pt x="986971" y="261257"/>
                  </a:lnTo>
                  <a:lnTo>
                    <a:pt x="653143" y="508000"/>
                  </a:lnTo>
                  <a:lnTo>
                    <a:pt x="333828" y="391886"/>
                  </a:lnTo>
                  <a:lnTo>
                    <a:pt x="29028" y="537029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4" name="Forme libre : forme 343">
              <a:extLst>
                <a:ext uri="{FF2B5EF4-FFF2-40B4-BE49-F238E27FC236}">
                  <a16:creationId xmlns:a16="http://schemas.microsoft.com/office/drawing/2014/main" id="{2AC8CC04-494D-4F52-AD68-C1D25C9098AB}"/>
                </a:ext>
              </a:extLst>
            </p:cNvPr>
            <p:cNvSpPr/>
            <p:nvPr/>
          </p:nvSpPr>
          <p:spPr>
            <a:xfrm>
              <a:off x="6749146" y="3962400"/>
              <a:ext cx="580572" cy="1146629"/>
            </a:xfrm>
            <a:custGeom>
              <a:avLst/>
              <a:gdLst>
                <a:gd name="connsiteX0" fmla="*/ 174172 w 580572"/>
                <a:gd name="connsiteY0" fmla="*/ 29029 h 1146629"/>
                <a:gd name="connsiteX1" fmla="*/ 0 w 580572"/>
                <a:gd name="connsiteY1" fmla="*/ 1146629 h 1146629"/>
                <a:gd name="connsiteX2" fmla="*/ 580572 w 580572"/>
                <a:gd name="connsiteY2" fmla="*/ 943429 h 1146629"/>
                <a:gd name="connsiteX3" fmla="*/ 391886 w 580572"/>
                <a:gd name="connsiteY3" fmla="*/ 0 h 1146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0572" h="1146629">
                  <a:moveTo>
                    <a:pt x="174172" y="29029"/>
                  </a:moveTo>
                  <a:lnTo>
                    <a:pt x="0" y="1146629"/>
                  </a:lnTo>
                  <a:lnTo>
                    <a:pt x="580572" y="943429"/>
                  </a:lnTo>
                  <a:lnTo>
                    <a:pt x="391886" y="0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5" name="Forme libre : forme 344">
              <a:extLst>
                <a:ext uri="{FF2B5EF4-FFF2-40B4-BE49-F238E27FC236}">
                  <a16:creationId xmlns:a16="http://schemas.microsoft.com/office/drawing/2014/main" id="{7C1ED5C6-134A-4851-AA59-9683790D187A}"/>
                </a:ext>
              </a:extLst>
            </p:cNvPr>
            <p:cNvSpPr/>
            <p:nvPr/>
          </p:nvSpPr>
          <p:spPr>
            <a:xfrm>
              <a:off x="6197603" y="2510972"/>
              <a:ext cx="522515" cy="493485"/>
            </a:xfrm>
            <a:custGeom>
              <a:avLst/>
              <a:gdLst>
                <a:gd name="connsiteX0" fmla="*/ 0 w 522515"/>
                <a:gd name="connsiteY0" fmla="*/ 116114 h 493485"/>
                <a:gd name="connsiteX1" fmla="*/ 174172 w 522515"/>
                <a:gd name="connsiteY1" fmla="*/ 0 h 493485"/>
                <a:gd name="connsiteX2" fmla="*/ 522515 w 522515"/>
                <a:gd name="connsiteY2" fmla="*/ 217714 h 493485"/>
                <a:gd name="connsiteX3" fmla="*/ 319315 w 522515"/>
                <a:gd name="connsiteY3" fmla="*/ 493485 h 493485"/>
                <a:gd name="connsiteX4" fmla="*/ 116115 w 522515"/>
                <a:gd name="connsiteY4" fmla="*/ 478971 h 493485"/>
                <a:gd name="connsiteX5" fmla="*/ 58057 w 522515"/>
                <a:gd name="connsiteY5" fmla="*/ 377371 h 493485"/>
                <a:gd name="connsiteX6" fmla="*/ 174172 w 522515"/>
                <a:gd name="connsiteY6" fmla="*/ 304800 h 4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515" h="493485">
                  <a:moveTo>
                    <a:pt x="0" y="116114"/>
                  </a:moveTo>
                  <a:lnTo>
                    <a:pt x="174172" y="0"/>
                  </a:lnTo>
                  <a:lnTo>
                    <a:pt x="522515" y="217714"/>
                  </a:lnTo>
                  <a:lnTo>
                    <a:pt x="319315" y="493485"/>
                  </a:lnTo>
                  <a:lnTo>
                    <a:pt x="116115" y="478971"/>
                  </a:lnTo>
                  <a:lnTo>
                    <a:pt x="58057" y="377371"/>
                  </a:lnTo>
                  <a:lnTo>
                    <a:pt x="174172" y="304800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6" name="Forme libre : forme 345">
              <a:extLst>
                <a:ext uri="{FF2B5EF4-FFF2-40B4-BE49-F238E27FC236}">
                  <a16:creationId xmlns:a16="http://schemas.microsoft.com/office/drawing/2014/main" id="{4DFDF536-8AA5-4D07-8EA0-01CE633DDB44}"/>
                </a:ext>
              </a:extLst>
            </p:cNvPr>
            <p:cNvSpPr/>
            <p:nvPr/>
          </p:nvSpPr>
          <p:spPr>
            <a:xfrm>
              <a:off x="7170060" y="1016000"/>
              <a:ext cx="377372" cy="522515"/>
            </a:xfrm>
            <a:custGeom>
              <a:avLst/>
              <a:gdLst>
                <a:gd name="connsiteX0" fmla="*/ 0 w 377372"/>
                <a:gd name="connsiteY0" fmla="*/ 87086 h 522515"/>
                <a:gd name="connsiteX1" fmla="*/ 188686 w 377372"/>
                <a:gd name="connsiteY1" fmla="*/ 0 h 522515"/>
                <a:gd name="connsiteX2" fmla="*/ 377372 w 377372"/>
                <a:gd name="connsiteY2" fmla="*/ 72572 h 522515"/>
                <a:gd name="connsiteX3" fmla="*/ 203200 w 377372"/>
                <a:gd name="connsiteY3" fmla="*/ 522515 h 52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372" h="522515">
                  <a:moveTo>
                    <a:pt x="0" y="87086"/>
                  </a:moveTo>
                  <a:lnTo>
                    <a:pt x="188686" y="0"/>
                  </a:lnTo>
                  <a:lnTo>
                    <a:pt x="377372" y="72572"/>
                  </a:lnTo>
                  <a:lnTo>
                    <a:pt x="203200" y="522515"/>
                  </a:lnTo>
                </a:path>
              </a:pathLst>
            </a:custGeom>
            <a:pattFill prst="lgConfetti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0921AB-7F58-41CD-A935-9AD702290304}"/>
              </a:ext>
            </a:extLst>
          </p:cNvPr>
          <p:cNvSpPr/>
          <p:nvPr/>
        </p:nvSpPr>
        <p:spPr>
          <a:xfrm>
            <a:off x="9564914" y="6153888"/>
            <a:ext cx="469542" cy="248909"/>
          </a:xfrm>
          <a:prstGeom prst="rect">
            <a:avLst/>
          </a:prstGeom>
          <a:pattFill prst="lgConfetti">
            <a:fgClr>
              <a:srgbClr val="00B050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9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0" name="ZoneTexte 349">
            <a:extLst>
              <a:ext uri="{FF2B5EF4-FFF2-40B4-BE49-F238E27FC236}">
                <a16:creationId xmlns:a16="http://schemas.microsoft.com/office/drawing/2014/main" id="{ACC7C9FA-4C61-46AD-A7E8-426547CCD885}"/>
              </a:ext>
            </a:extLst>
          </p:cNvPr>
          <p:cNvSpPr txBox="1"/>
          <p:nvPr/>
        </p:nvSpPr>
        <p:spPr>
          <a:xfrm>
            <a:off x="10018526" y="6074899"/>
            <a:ext cx="774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/>
              <a:t>Forêt</a:t>
            </a:r>
            <a:endParaRPr lang="fr-FR" dirty="0"/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0FFAF894-B1E2-450A-8FEF-E02EF931621D}"/>
              </a:ext>
            </a:extLst>
          </p:cNvPr>
          <p:cNvSpPr/>
          <p:nvPr/>
        </p:nvSpPr>
        <p:spPr>
          <a:xfrm>
            <a:off x="4601029" y="1785257"/>
            <a:ext cx="522514" cy="449943"/>
          </a:xfrm>
          <a:custGeom>
            <a:avLst/>
            <a:gdLst>
              <a:gd name="connsiteX0" fmla="*/ 0 w 522514"/>
              <a:gd name="connsiteY0" fmla="*/ 333829 h 449943"/>
              <a:gd name="connsiteX1" fmla="*/ 101600 w 522514"/>
              <a:gd name="connsiteY1" fmla="*/ 159657 h 449943"/>
              <a:gd name="connsiteX2" fmla="*/ 377371 w 522514"/>
              <a:gd name="connsiteY2" fmla="*/ 0 h 449943"/>
              <a:gd name="connsiteX3" fmla="*/ 522514 w 522514"/>
              <a:gd name="connsiteY3" fmla="*/ 101600 h 449943"/>
              <a:gd name="connsiteX4" fmla="*/ 362857 w 522514"/>
              <a:gd name="connsiteY4" fmla="*/ 348343 h 449943"/>
              <a:gd name="connsiteX5" fmla="*/ 43542 w 522514"/>
              <a:gd name="connsiteY5" fmla="*/ 449943 h 44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2514" h="449943">
                <a:moveTo>
                  <a:pt x="0" y="333829"/>
                </a:moveTo>
                <a:lnTo>
                  <a:pt x="101600" y="159657"/>
                </a:lnTo>
                <a:lnTo>
                  <a:pt x="377371" y="0"/>
                </a:lnTo>
                <a:lnTo>
                  <a:pt x="522514" y="101600"/>
                </a:lnTo>
                <a:lnTo>
                  <a:pt x="362857" y="348343"/>
                </a:lnTo>
                <a:lnTo>
                  <a:pt x="43542" y="449943"/>
                </a:lnTo>
              </a:path>
            </a:pathLst>
          </a:custGeom>
          <a:pattFill prst="wave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9C3A8E6-B799-4D56-B407-693DA4390CCB}"/>
              </a:ext>
            </a:extLst>
          </p:cNvPr>
          <p:cNvSpPr/>
          <p:nvPr/>
        </p:nvSpPr>
        <p:spPr>
          <a:xfrm>
            <a:off x="9564914" y="5783493"/>
            <a:ext cx="469542" cy="248909"/>
          </a:xfrm>
          <a:prstGeom prst="rect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5" name="ZoneTexte 354">
            <a:extLst>
              <a:ext uri="{FF2B5EF4-FFF2-40B4-BE49-F238E27FC236}">
                <a16:creationId xmlns:a16="http://schemas.microsoft.com/office/drawing/2014/main" id="{D28D4D67-C789-4A3D-80C4-3FCF982CEB3B}"/>
              </a:ext>
            </a:extLst>
          </p:cNvPr>
          <p:cNvSpPr txBox="1"/>
          <p:nvPr/>
        </p:nvSpPr>
        <p:spPr>
          <a:xfrm>
            <a:off x="10025638" y="5715788"/>
            <a:ext cx="1201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Réservoir</a:t>
            </a:r>
          </a:p>
        </p:txBody>
      </p:sp>
    </p:spTree>
    <p:extLst>
      <p:ext uri="{BB962C8B-B14F-4D97-AF65-F5344CB8AC3E}">
        <p14:creationId xmlns:p14="http://schemas.microsoft.com/office/powerpoint/2010/main" val="12887648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125</Words>
  <Application>Microsoft Office PowerPoint</Application>
  <PresentationFormat>Grand écran</PresentationFormat>
  <Paragraphs>70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Clément RIGAL</dc:creator>
  <cp:lastModifiedBy>Clément RIGAL</cp:lastModifiedBy>
  <cp:revision>28</cp:revision>
  <dcterms:created xsi:type="dcterms:W3CDTF">2025-08-11T15:40:01Z</dcterms:created>
  <dcterms:modified xsi:type="dcterms:W3CDTF">2025-08-14T10:52:25Z</dcterms:modified>
</cp:coreProperties>
</file>